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7" r:id="rId39"/>
    <p:sldId id="294" r:id="rId40"/>
    <p:sldId id="296" r:id="rId41"/>
    <p:sldId id="318" r:id="rId42"/>
    <p:sldId id="319"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0" d="100"/>
          <a:sy n="60" d="100"/>
        </p:scale>
        <p:origin x="131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3619C-95F3-4E9E-9DB0-89BE9419D2B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s-PY"/>
        </a:p>
      </dgm:t>
    </dgm:pt>
    <dgm:pt modelId="{DF07419B-D402-4AF2-808C-82F8F02055DC}">
      <dgm:prSet phldrT="[Texto]"/>
      <dgm:spPr/>
      <dgm:t>
        <a:bodyPr/>
        <a:lstStyle/>
        <a:p>
          <a:r>
            <a:rPr lang="es-ES" dirty="0" err="1"/>
            <a:t>Request</a:t>
          </a:r>
          <a:r>
            <a:rPr lang="es-ES" dirty="0"/>
            <a:t> API and </a:t>
          </a:r>
          <a:r>
            <a:rPr lang="es-ES" dirty="0" err="1"/>
            <a:t>parse</a:t>
          </a:r>
          <a:r>
            <a:rPr lang="es-ES" dirty="0"/>
            <a:t> SpaceX data.</a:t>
          </a:r>
          <a:endParaRPr lang="es-PY" dirty="0"/>
        </a:p>
      </dgm:t>
    </dgm:pt>
    <dgm:pt modelId="{B7AEC4E6-A9EC-41C1-907B-CE429AAD1AAD}" type="parTrans" cxnId="{0B8DE77A-5E60-44A2-B398-25CAB4441372}">
      <dgm:prSet/>
      <dgm:spPr/>
      <dgm:t>
        <a:bodyPr/>
        <a:lstStyle/>
        <a:p>
          <a:endParaRPr lang="es-PY"/>
        </a:p>
      </dgm:t>
    </dgm:pt>
    <dgm:pt modelId="{DEC052B5-96F9-4438-AF38-9C0D3D5E1EF8}" type="sibTrans" cxnId="{0B8DE77A-5E60-44A2-B398-25CAB4441372}">
      <dgm:prSet/>
      <dgm:spPr/>
      <dgm:t>
        <a:bodyPr/>
        <a:lstStyle/>
        <a:p>
          <a:endParaRPr lang="es-PY"/>
        </a:p>
      </dgm:t>
    </dgm:pt>
    <dgm:pt modelId="{F30A00FE-85C9-45F5-BBF7-D8B09040AA08}">
      <dgm:prSet phldrT="[Texto]"/>
      <dgm:spPr/>
      <dgm:t>
        <a:bodyPr/>
        <a:lstStyle/>
        <a:p>
          <a:r>
            <a:rPr lang="es-ES" dirty="0" err="1"/>
            <a:t>Filter</a:t>
          </a:r>
          <a:r>
            <a:rPr lang="es-ES" dirty="0"/>
            <a:t> </a:t>
          </a:r>
          <a:r>
            <a:rPr lang="es-ES" dirty="0" err="1"/>
            <a:t>the</a:t>
          </a:r>
          <a:r>
            <a:rPr lang="es-ES" dirty="0"/>
            <a:t> data </a:t>
          </a:r>
          <a:r>
            <a:rPr lang="es-ES" dirty="0" err="1"/>
            <a:t>with</a:t>
          </a:r>
          <a:r>
            <a:rPr lang="es-ES" dirty="0"/>
            <a:t> </a:t>
          </a:r>
          <a:r>
            <a:rPr lang="es-ES" dirty="0" err="1"/>
            <a:t>the</a:t>
          </a:r>
          <a:r>
            <a:rPr lang="es-ES" dirty="0"/>
            <a:t> </a:t>
          </a:r>
          <a:r>
            <a:rPr lang="es-ES" dirty="0" err="1"/>
            <a:t>features</a:t>
          </a:r>
          <a:r>
            <a:rPr lang="es-ES" dirty="0"/>
            <a:t> </a:t>
          </a:r>
          <a:r>
            <a:rPr lang="es-ES" dirty="0" err="1"/>
            <a:t>that</a:t>
          </a:r>
          <a:r>
            <a:rPr lang="es-ES" dirty="0"/>
            <a:t> </a:t>
          </a:r>
          <a:r>
            <a:rPr lang="es-ES" dirty="0" err="1"/>
            <a:t>we</a:t>
          </a:r>
          <a:r>
            <a:rPr lang="es-ES" dirty="0"/>
            <a:t> </a:t>
          </a:r>
          <a:r>
            <a:rPr lang="es-ES" dirty="0" err="1"/>
            <a:t>would</a:t>
          </a:r>
          <a:r>
            <a:rPr lang="es-ES" dirty="0"/>
            <a:t> use.</a:t>
          </a:r>
          <a:endParaRPr lang="es-PY" dirty="0"/>
        </a:p>
      </dgm:t>
    </dgm:pt>
    <dgm:pt modelId="{C20731FA-471B-4ED2-9B09-04DF21F8E8D6}" type="parTrans" cxnId="{51B70745-9EE6-4844-A811-CE9E2E69DB7A}">
      <dgm:prSet/>
      <dgm:spPr/>
      <dgm:t>
        <a:bodyPr/>
        <a:lstStyle/>
        <a:p>
          <a:endParaRPr lang="es-PY"/>
        </a:p>
      </dgm:t>
    </dgm:pt>
    <dgm:pt modelId="{6F5B5BEA-46A0-4F02-A2F0-DD34F8961C7C}" type="sibTrans" cxnId="{51B70745-9EE6-4844-A811-CE9E2E69DB7A}">
      <dgm:prSet/>
      <dgm:spPr/>
      <dgm:t>
        <a:bodyPr/>
        <a:lstStyle/>
        <a:p>
          <a:endParaRPr lang="es-PY"/>
        </a:p>
      </dgm:t>
    </dgm:pt>
    <dgm:pt modelId="{8B55E543-B7CA-4599-8192-AB3CEC38A482}">
      <dgm:prSet phldrT="[Texto]"/>
      <dgm:spPr/>
      <dgm:t>
        <a:bodyPr/>
        <a:lstStyle/>
        <a:p>
          <a:r>
            <a:rPr lang="es-ES" dirty="0" err="1"/>
            <a:t>Enlist</a:t>
          </a:r>
          <a:r>
            <a:rPr lang="es-ES" dirty="0"/>
            <a:t> </a:t>
          </a:r>
          <a:r>
            <a:rPr lang="es-ES" dirty="0" err="1"/>
            <a:t>the</a:t>
          </a:r>
          <a:r>
            <a:rPr lang="es-ES" dirty="0"/>
            <a:t> </a:t>
          </a:r>
          <a:r>
            <a:rPr lang="es-ES" dirty="0" err="1"/>
            <a:t>number</a:t>
          </a:r>
          <a:r>
            <a:rPr lang="es-ES" dirty="0"/>
            <a:t> </a:t>
          </a:r>
          <a:r>
            <a:rPr lang="es-ES" dirty="0" err="1"/>
            <a:t>of</a:t>
          </a:r>
          <a:r>
            <a:rPr lang="es-ES" dirty="0"/>
            <a:t> </a:t>
          </a:r>
          <a:r>
            <a:rPr lang="es-ES" dirty="0" err="1"/>
            <a:t>launch</a:t>
          </a:r>
          <a:r>
            <a:rPr lang="es-ES" dirty="0"/>
            <a:t>.</a:t>
          </a:r>
          <a:endParaRPr lang="es-PY" dirty="0"/>
        </a:p>
      </dgm:t>
    </dgm:pt>
    <dgm:pt modelId="{BF603FBE-C6C6-4F4F-B214-5EB3AD8E9346}" type="parTrans" cxnId="{17002A5D-5F59-4964-B695-2B39ED4D3778}">
      <dgm:prSet/>
      <dgm:spPr/>
      <dgm:t>
        <a:bodyPr/>
        <a:lstStyle/>
        <a:p>
          <a:endParaRPr lang="es-PY"/>
        </a:p>
      </dgm:t>
    </dgm:pt>
    <dgm:pt modelId="{0955B1F5-3858-454F-BF90-FDC0ED586B70}" type="sibTrans" cxnId="{17002A5D-5F59-4964-B695-2B39ED4D3778}">
      <dgm:prSet/>
      <dgm:spPr/>
      <dgm:t>
        <a:bodyPr/>
        <a:lstStyle/>
        <a:p>
          <a:endParaRPr lang="es-PY"/>
        </a:p>
      </dgm:t>
    </dgm:pt>
    <dgm:pt modelId="{8B474160-1C3D-4EC6-81BF-558615507071}">
      <dgm:prSet phldrT="[Texto]"/>
      <dgm:spPr/>
      <dgm:t>
        <a:bodyPr/>
        <a:lstStyle/>
        <a:p>
          <a:r>
            <a:rPr lang="es-ES" dirty="0"/>
            <a:t>Deal </a:t>
          </a:r>
          <a:r>
            <a:rPr lang="es-ES" dirty="0" err="1"/>
            <a:t>with</a:t>
          </a:r>
          <a:r>
            <a:rPr lang="es-ES" dirty="0"/>
            <a:t> </a:t>
          </a:r>
          <a:r>
            <a:rPr lang="es-ES" dirty="0" err="1"/>
            <a:t>Null</a:t>
          </a:r>
          <a:r>
            <a:rPr lang="es-ES" dirty="0"/>
            <a:t> </a:t>
          </a:r>
          <a:r>
            <a:rPr lang="es-ES" dirty="0" err="1"/>
            <a:t>values</a:t>
          </a:r>
          <a:r>
            <a:rPr lang="es-ES" dirty="0"/>
            <a:t>.</a:t>
          </a:r>
          <a:endParaRPr lang="es-PY" dirty="0"/>
        </a:p>
      </dgm:t>
    </dgm:pt>
    <dgm:pt modelId="{A7BCDDAB-CA0D-48DC-A513-02C0DB97DE06}" type="parTrans" cxnId="{2252FE06-69E0-4B0E-B8F2-84345C1689B5}">
      <dgm:prSet/>
      <dgm:spPr/>
      <dgm:t>
        <a:bodyPr/>
        <a:lstStyle/>
        <a:p>
          <a:endParaRPr lang="es-PY"/>
        </a:p>
      </dgm:t>
    </dgm:pt>
    <dgm:pt modelId="{D964BA32-F4B4-4E55-8452-10D726C52544}" type="sibTrans" cxnId="{2252FE06-69E0-4B0E-B8F2-84345C1689B5}">
      <dgm:prSet/>
      <dgm:spPr/>
      <dgm:t>
        <a:bodyPr/>
        <a:lstStyle/>
        <a:p>
          <a:endParaRPr lang="es-PY"/>
        </a:p>
      </dgm:t>
    </dgm:pt>
    <dgm:pt modelId="{3060504B-E2C3-4ECE-AB53-DB25AB7D541D}" type="pres">
      <dgm:prSet presAssocID="{C9A3619C-95F3-4E9E-9DB0-89BE9419D2BE}" presName="linearFlow" presStyleCnt="0">
        <dgm:presLayoutVars>
          <dgm:resizeHandles val="exact"/>
        </dgm:presLayoutVars>
      </dgm:prSet>
      <dgm:spPr/>
    </dgm:pt>
    <dgm:pt modelId="{66E6B110-AA60-42ED-96D1-C76174760864}" type="pres">
      <dgm:prSet presAssocID="{DF07419B-D402-4AF2-808C-82F8F02055DC}" presName="node" presStyleLbl="node1" presStyleIdx="0" presStyleCnt="4">
        <dgm:presLayoutVars>
          <dgm:bulletEnabled val="1"/>
        </dgm:presLayoutVars>
      </dgm:prSet>
      <dgm:spPr/>
    </dgm:pt>
    <dgm:pt modelId="{594415B4-DDE1-4A15-8517-00B9E12C43EF}" type="pres">
      <dgm:prSet presAssocID="{DEC052B5-96F9-4438-AF38-9C0D3D5E1EF8}" presName="sibTrans" presStyleLbl="sibTrans2D1" presStyleIdx="0" presStyleCnt="3"/>
      <dgm:spPr/>
    </dgm:pt>
    <dgm:pt modelId="{81EEC68F-7F3C-48E2-AE45-51A2BDE03305}" type="pres">
      <dgm:prSet presAssocID="{DEC052B5-96F9-4438-AF38-9C0D3D5E1EF8}" presName="connectorText" presStyleLbl="sibTrans2D1" presStyleIdx="0" presStyleCnt="3"/>
      <dgm:spPr/>
    </dgm:pt>
    <dgm:pt modelId="{D817B92B-EF4C-4001-8D0E-E203CF857AA7}" type="pres">
      <dgm:prSet presAssocID="{F30A00FE-85C9-45F5-BBF7-D8B09040AA08}" presName="node" presStyleLbl="node1" presStyleIdx="1" presStyleCnt="4">
        <dgm:presLayoutVars>
          <dgm:bulletEnabled val="1"/>
        </dgm:presLayoutVars>
      </dgm:prSet>
      <dgm:spPr/>
    </dgm:pt>
    <dgm:pt modelId="{9B90946F-51A0-4A76-8070-B5B02AF6B92C}" type="pres">
      <dgm:prSet presAssocID="{6F5B5BEA-46A0-4F02-A2F0-DD34F8961C7C}" presName="sibTrans" presStyleLbl="sibTrans2D1" presStyleIdx="1" presStyleCnt="3"/>
      <dgm:spPr/>
    </dgm:pt>
    <dgm:pt modelId="{85C5DE5D-C956-4C1F-8CD1-AFA96A7A262E}" type="pres">
      <dgm:prSet presAssocID="{6F5B5BEA-46A0-4F02-A2F0-DD34F8961C7C}" presName="connectorText" presStyleLbl="sibTrans2D1" presStyleIdx="1" presStyleCnt="3"/>
      <dgm:spPr/>
    </dgm:pt>
    <dgm:pt modelId="{6D848513-EA5B-4A96-8D43-CEC06EE67122}" type="pres">
      <dgm:prSet presAssocID="{8B55E543-B7CA-4599-8192-AB3CEC38A482}" presName="node" presStyleLbl="node1" presStyleIdx="2" presStyleCnt="4">
        <dgm:presLayoutVars>
          <dgm:bulletEnabled val="1"/>
        </dgm:presLayoutVars>
      </dgm:prSet>
      <dgm:spPr/>
    </dgm:pt>
    <dgm:pt modelId="{B50E8D88-8BAC-4287-A17A-FE5D37FD4DC1}" type="pres">
      <dgm:prSet presAssocID="{0955B1F5-3858-454F-BF90-FDC0ED586B70}" presName="sibTrans" presStyleLbl="sibTrans2D1" presStyleIdx="2" presStyleCnt="3"/>
      <dgm:spPr/>
    </dgm:pt>
    <dgm:pt modelId="{8492FDE7-D603-4E15-89B2-1A2D4D059CF2}" type="pres">
      <dgm:prSet presAssocID="{0955B1F5-3858-454F-BF90-FDC0ED586B70}" presName="connectorText" presStyleLbl="sibTrans2D1" presStyleIdx="2" presStyleCnt="3"/>
      <dgm:spPr/>
    </dgm:pt>
    <dgm:pt modelId="{B604FC9A-DD22-415F-AA35-9AB13A3C9E78}" type="pres">
      <dgm:prSet presAssocID="{8B474160-1C3D-4EC6-81BF-558615507071}" presName="node" presStyleLbl="node1" presStyleIdx="3" presStyleCnt="4">
        <dgm:presLayoutVars>
          <dgm:bulletEnabled val="1"/>
        </dgm:presLayoutVars>
      </dgm:prSet>
      <dgm:spPr/>
    </dgm:pt>
  </dgm:ptLst>
  <dgm:cxnLst>
    <dgm:cxn modelId="{2252FE06-69E0-4B0E-B8F2-84345C1689B5}" srcId="{C9A3619C-95F3-4E9E-9DB0-89BE9419D2BE}" destId="{8B474160-1C3D-4EC6-81BF-558615507071}" srcOrd="3" destOrd="0" parTransId="{A7BCDDAB-CA0D-48DC-A513-02C0DB97DE06}" sibTransId="{D964BA32-F4B4-4E55-8452-10D726C52544}"/>
    <dgm:cxn modelId="{A161570C-E58C-4394-A723-C092F28A5FFB}" type="presOf" srcId="{0955B1F5-3858-454F-BF90-FDC0ED586B70}" destId="{B50E8D88-8BAC-4287-A17A-FE5D37FD4DC1}" srcOrd="0" destOrd="0" presId="urn:microsoft.com/office/officeart/2005/8/layout/process2"/>
    <dgm:cxn modelId="{F2894E2E-3DC6-43B6-9574-415F92ED6999}" type="presOf" srcId="{6F5B5BEA-46A0-4F02-A2F0-DD34F8961C7C}" destId="{9B90946F-51A0-4A76-8070-B5B02AF6B92C}" srcOrd="0" destOrd="0" presId="urn:microsoft.com/office/officeart/2005/8/layout/process2"/>
    <dgm:cxn modelId="{585BD43F-69E1-4E45-B355-9DC871E0FEA4}" type="presOf" srcId="{8B55E543-B7CA-4599-8192-AB3CEC38A482}" destId="{6D848513-EA5B-4A96-8D43-CEC06EE67122}" srcOrd="0" destOrd="0" presId="urn:microsoft.com/office/officeart/2005/8/layout/process2"/>
    <dgm:cxn modelId="{17002A5D-5F59-4964-B695-2B39ED4D3778}" srcId="{C9A3619C-95F3-4E9E-9DB0-89BE9419D2BE}" destId="{8B55E543-B7CA-4599-8192-AB3CEC38A482}" srcOrd="2" destOrd="0" parTransId="{BF603FBE-C6C6-4F4F-B214-5EB3AD8E9346}" sibTransId="{0955B1F5-3858-454F-BF90-FDC0ED586B70}"/>
    <dgm:cxn modelId="{51B70745-9EE6-4844-A811-CE9E2E69DB7A}" srcId="{C9A3619C-95F3-4E9E-9DB0-89BE9419D2BE}" destId="{F30A00FE-85C9-45F5-BBF7-D8B09040AA08}" srcOrd="1" destOrd="0" parTransId="{C20731FA-471B-4ED2-9B09-04DF21F8E8D6}" sibTransId="{6F5B5BEA-46A0-4F02-A2F0-DD34F8961C7C}"/>
    <dgm:cxn modelId="{AC338E76-FDD1-42D4-9877-7909091E0EAA}" type="presOf" srcId="{F30A00FE-85C9-45F5-BBF7-D8B09040AA08}" destId="{D817B92B-EF4C-4001-8D0E-E203CF857AA7}" srcOrd="0" destOrd="0" presId="urn:microsoft.com/office/officeart/2005/8/layout/process2"/>
    <dgm:cxn modelId="{0B8DE77A-5E60-44A2-B398-25CAB4441372}" srcId="{C9A3619C-95F3-4E9E-9DB0-89BE9419D2BE}" destId="{DF07419B-D402-4AF2-808C-82F8F02055DC}" srcOrd="0" destOrd="0" parTransId="{B7AEC4E6-A9EC-41C1-907B-CE429AAD1AAD}" sibTransId="{DEC052B5-96F9-4438-AF38-9C0D3D5E1EF8}"/>
    <dgm:cxn modelId="{67C92F7C-46CF-4DBE-B7AF-B0433B3A5395}" type="presOf" srcId="{8B474160-1C3D-4EC6-81BF-558615507071}" destId="{B604FC9A-DD22-415F-AA35-9AB13A3C9E78}" srcOrd="0" destOrd="0" presId="urn:microsoft.com/office/officeart/2005/8/layout/process2"/>
    <dgm:cxn modelId="{1B1C7D99-5F89-4B25-9192-47793071252B}" type="presOf" srcId="{0955B1F5-3858-454F-BF90-FDC0ED586B70}" destId="{8492FDE7-D603-4E15-89B2-1A2D4D059CF2}" srcOrd="1" destOrd="0" presId="urn:microsoft.com/office/officeart/2005/8/layout/process2"/>
    <dgm:cxn modelId="{58D982AC-BCF6-4F06-8900-F05427F0388D}" type="presOf" srcId="{DF07419B-D402-4AF2-808C-82F8F02055DC}" destId="{66E6B110-AA60-42ED-96D1-C76174760864}" srcOrd="0" destOrd="0" presId="urn:microsoft.com/office/officeart/2005/8/layout/process2"/>
    <dgm:cxn modelId="{E2B989B1-3B29-48BC-B73B-B7CBFA338EAC}" type="presOf" srcId="{6F5B5BEA-46A0-4F02-A2F0-DD34F8961C7C}" destId="{85C5DE5D-C956-4C1F-8CD1-AFA96A7A262E}" srcOrd="1" destOrd="0" presId="urn:microsoft.com/office/officeart/2005/8/layout/process2"/>
    <dgm:cxn modelId="{B2A256BC-53D0-441C-B379-FAD11F022F36}" type="presOf" srcId="{C9A3619C-95F3-4E9E-9DB0-89BE9419D2BE}" destId="{3060504B-E2C3-4ECE-AB53-DB25AB7D541D}" srcOrd="0" destOrd="0" presId="urn:microsoft.com/office/officeart/2005/8/layout/process2"/>
    <dgm:cxn modelId="{9BFA7DE2-4456-44B1-B46A-C691D55EAC73}" type="presOf" srcId="{DEC052B5-96F9-4438-AF38-9C0D3D5E1EF8}" destId="{594415B4-DDE1-4A15-8517-00B9E12C43EF}" srcOrd="0" destOrd="0" presId="urn:microsoft.com/office/officeart/2005/8/layout/process2"/>
    <dgm:cxn modelId="{08F81CEC-F9CB-47B3-B937-D2A6CD237D8F}" type="presOf" srcId="{DEC052B5-96F9-4438-AF38-9C0D3D5E1EF8}" destId="{81EEC68F-7F3C-48E2-AE45-51A2BDE03305}" srcOrd="1" destOrd="0" presId="urn:microsoft.com/office/officeart/2005/8/layout/process2"/>
    <dgm:cxn modelId="{E45B24A6-17DA-4632-9A6E-BE7CE1070C23}" type="presParOf" srcId="{3060504B-E2C3-4ECE-AB53-DB25AB7D541D}" destId="{66E6B110-AA60-42ED-96D1-C76174760864}" srcOrd="0" destOrd="0" presId="urn:microsoft.com/office/officeart/2005/8/layout/process2"/>
    <dgm:cxn modelId="{3FA2DD69-7B69-44D6-BC07-9932C2C8353E}" type="presParOf" srcId="{3060504B-E2C3-4ECE-AB53-DB25AB7D541D}" destId="{594415B4-DDE1-4A15-8517-00B9E12C43EF}" srcOrd="1" destOrd="0" presId="urn:microsoft.com/office/officeart/2005/8/layout/process2"/>
    <dgm:cxn modelId="{D337AC40-07B4-472D-96D0-45D4DEA3AF07}" type="presParOf" srcId="{594415B4-DDE1-4A15-8517-00B9E12C43EF}" destId="{81EEC68F-7F3C-48E2-AE45-51A2BDE03305}" srcOrd="0" destOrd="0" presId="urn:microsoft.com/office/officeart/2005/8/layout/process2"/>
    <dgm:cxn modelId="{7278D71E-4050-40A4-AB22-4E3F92BC0C70}" type="presParOf" srcId="{3060504B-E2C3-4ECE-AB53-DB25AB7D541D}" destId="{D817B92B-EF4C-4001-8D0E-E203CF857AA7}" srcOrd="2" destOrd="0" presId="urn:microsoft.com/office/officeart/2005/8/layout/process2"/>
    <dgm:cxn modelId="{CB83CD71-02A0-471F-B406-FA7443C2BE41}" type="presParOf" srcId="{3060504B-E2C3-4ECE-AB53-DB25AB7D541D}" destId="{9B90946F-51A0-4A76-8070-B5B02AF6B92C}" srcOrd="3" destOrd="0" presId="urn:microsoft.com/office/officeart/2005/8/layout/process2"/>
    <dgm:cxn modelId="{31D0A391-FF3B-484B-953F-9797E869F912}" type="presParOf" srcId="{9B90946F-51A0-4A76-8070-B5B02AF6B92C}" destId="{85C5DE5D-C956-4C1F-8CD1-AFA96A7A262E}" srcOrd="0" destOrd="0" presId="urn:microsoft.com/office/officeart/2005/8/layout/process2"/>
    <dgm:cxn modelId="{36A3D529-4CF6-4803-9C7C-39FFDB843789}" type="presParOf" srcId="{3060504B-E2C3-4ECE-AB53-DB25AB7D541D}" destId="{6D848513-EA5B-4A96-8D43-CEC06EE67122}" srcOrd="4" destOrd="0" presId="urn:microsoft.com/office/officeart/2005/8/layout/process2"/>
    <dgm:cxn modelId="{C112229E-70D6-4A61-8E6A-4384B28154BC}" type="presParOf" srcId="{3060504B-E2C3-4ECE-AB53-DB25AB7D541D}" destId="{B50E8D88-8BAC-4287-A17A-FE5D37FD4DC1}" srcOrd="5" destOrd="0" presId="urn:microsoft.com/office/officeart/2005/8/layout/process2"/>
    <dgm:cxn modelId="{5E1B1CFF-5BAB-4A54-B709-E888E644AC4C}" type="presParOf" srcId="{B50E8D88-8BAC-4287-A17A-FE5D37FD4DC1}" destId="{8492FDE7-D603-4E15-89B2-1A2D4D059CF2}" srcOrd="0" destOrd="0" presId="urn:microsoft.com/office/officeart/2005/8/layout/process2"/>
    <dgm:cxn modelId="{12196352-948C-462F-8EF7-F8C6DEB83BC6}" type="presParOf" srcId="{3060504B-E2C3-4ECE-AB53-DB25AB7D541D}" destId="{B604FC9A-DD22-415F-AA35-9AB13A3C9E78}"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1B0D2-2E69-49CC-B875-7474C883CF0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s-PY"/>
        </a:p>
      </dgm:t>
    </dgm:pt>
    <dgm:pt modelId="{F9B5CC37-CFBB-4B3B-865D-37364ECA3731}">
      <dgm:prSet phldrT="[Texto]"/>
      <dgm:spPr/>
      <dgm:t>
        <a:bodyPr/>
        <a:lstStyle/>
        <a:p>
          <a:r>
            <a:rPr lang="es-ES" dirty="0" err="1"/>
            <a:t>Request</a:t>
          </a:r>
          <a:r>
            <a:rPr lang="es-ES" dirty="0"/>
            <a:t> </a:t>
          </a:r>
          <a:r>
            <a:rPr lang="es-ES" dirty="0" err="1"/>
            <a:t>the</a:t>
          </a:r>
          <a:r>
            <a:rPr lang="es-ES" dirty="0"/>
            <a:t> Falcon 9 Data </a:t>
          </a:r>
          <a:r>
            <a:rPr lang="es-ES" dirty="0" err="1"/>
            <a:t>from</a:t>
          </a:r>
          <a:r>
            <a:rPr lang="es-ES" dirty="0"/>
            <a:t> Wikipedia</a:t>
          </a:r>
          <a:endParaRPr lang="es-PY" dirty="0"/>
        </a:p>
      </dgm:t>
    </dgm:pt>
    <dgm:pt modelId="{28CF991C-351A-41BE-8F6B-9670CD1FD685}" type="parTrans" cxnId="{8313778F-B5BC-43F8-9015-75E526D45AB1}">
      <dgm:prSet/>
      <dgm:spPr/>
      <dgm:t>
        <a:bodyPr/>
        <a:lstStyle/>
        <a:p>
          <a:endParaRPr lang="es-PY"/>
        </a:p>
      </dgm:t>
    </dgm:pt>
    <dgm:pt modelId="{6F7D1A57-1F63-47DD-9BCB-C671508CB9D9}" type="sibTrans" cxnId="{8313778F-B5BC-43F8-9015-75E526D45AB1}">
      <dgm:prSet/>
      <dgm:spPr/>
      <dgm:t>
        <a:bodyPr/>
        <a:lstStyle/>
        <a:p>
          <a:endParaRPr lang="es-PY"/>
        </a:p>
      </dgm:t>
    </dgm:pt>
    <dgm:pt modelId="{C1350D0F-0A6E-4F9B-B3BD-7B322EF62526}">
      <dgm:prSet phldrT="[Texto]"/>
      <dgm:spPr/>
      <dgm:t>
        <a:bodyPr/>
        <a:lstStyle/>
        <a:p>
          <a:r>
            <a:rPr lang="es-ES" dirty="0" err="1"/>
            <a:t>Extract</a:t>
          </a:r>
          <a:r>
            <a:rPr lang="es-ES" dirty="0"/>
            <a:t> </a:t>
          </a:r>
          <a:r>
            <a:rPr lang="es-ES" dirty="0" err="1"/>
            <a:t>the</a:t>
          </a:r>
          <a:r>
            <a:rPr lang="es-ES" dirty="0"/>
            <a:t> </a:t>
          </a:r>
          <a:r>
            <a:rPr lang="es-ES" dirty="0" err="1"/>
            <a:t>column</a:t>
          </a:r>
          <a:r>
            <a:rPr lang="es-ES" dirty="0"/>
            <a:t> </a:t>
          </a:r>
          <a:r>
            <a:rPr lang="es-ES" dirty="0" err="1"/>
            <a:t>name</a:t>
          </a:r>
          <a:r>
            <a:rPr lang="es-ES" dirty="0"/>
            <a:t> </a:t>
          </a:r>
          <a:r>
            <a:rPr lang="es-ES" dirty="0" err="1"/>
            <a:t>from</a:t>
          </a:r>
          <a:r>
            <a:rPr lang="es-ES" dirty="0"/>
            <a:t> </a:t>
          </a:r>
          <a:r>
            <a:rPr lang="es-ES" dirty="0" err="1"/>
            <a:t>the</a:t>
          </a:r>
          <a:r>
            <a:rPr lang="es-ES" dirty="0"/>
            <a:t> HTML table.</a:t>
          </a:r>
          <a:endParaRPr lang="es-PY" dirty="0"/>
        </a:p>
      </dgm:t>
    </dgm:pt>
    <dgm:pt modelId="{CCA8176A-CCA3-42AB-9964-7CA9310E5E62}" type="parTrans" cxnId="{DA712030-A5D8-4F4A-A3CC-82428385DF77}">
      <dgm:prSet/>
      <dgm:spPr/>
      <dgm:t>
        <a:bodyPr/>
        <a:lstStyle/>
        <a:p>
          <a:endParaRPr lang="es-PY"/>
        </a:p>
      </dgm:t>
    </dgm:pt>
    <dgm:pt modelId="{B2279EE0-B25B-4AB4-82DB-2D9DDD693520}" type="sibTrans" cxnId="{DA712030-A5D8-4F4A-A3CC-82428385DF77}">
      <dgm:prSet/>
      <dgm:spPr/>
      <dgm:t>
        <a:bodyPr/>
        <a:lstStyle/>
        <a:p>
          <a:endParaRPr lang="es-PY"/>
        </a:p>
      </dgm:t>
    </dgm:pt>
    <dgm:pt modelId="{0D5D96C2-76D6-45DD-9F65-56784AE76CC8}">
      <dgm:prSet phldrT="[Texto]"/>
      <dgm:spPr/>
      <dgm:t>
        <a:bodyPr/>
        <a:lstStyle/>
        <a:p>
          <a:r>
            <a:rPr lang="es-ES" dirty="0" err="1"/>
            <a:t>Create</a:t>
          </a:r>
          <a:r>
            <a:rPr lang="es-ES" dirty="0"/>
            <a:t> </a:t>
          </a:r>
          <a:r>
            <a:rPr lang="es-ES" dirty="0" err="1"/>
            <a:t>the</a:t>
          </a:r>
          <a:r>
            <a:rPr lang="es-ES" dirty="0"/>
            <a:t> Data </a:t>
          </a:r>
          <a:r>
            <a:rPr lang="es-ES" dirty="0" err="1"/>
            <a:t>Frame</a:t>
          </a:r>
          <a:r>
            <a:rPr lang="es-ES" dirty="0"/>
            <a:t> </a:t>
          </a:r>
          <a:endParaRPr lang="es-PY" dirty="0"/>
        </a:p>
      </dgm:t>
    </dgm:pt>
    <dgm:pt modelId="{4B43DA9A-FBDB-426B-B681-252A2AA5DB1B}" type="parTrans" cxnId="{E26FE913-F829-4F40-B232-64C2A07D6894}">
      <dgm:prSet/>
      <dgm:spPr/>
      <dgm:t>
        <a:bodyPr/>
        <a:lstStyle/>
        <a:p>
          <a:endParaRPr lang="es-PY"/>
        </a:p>
      </dgm:t>
    </dgm:pt>
    <dgm:pt modelId="{D95C6AF4-7A19-45FD-8842-ADE826D8103C}" type="sibTrans" cxnId="{E26FE913-F829-4F40-B232-64C2A07D6894}">
      <dgm:prSet/>
      <dgm:spPr/>
      <dgm:t>
        <a:bodyPr/>
        <a:lstStyle/>
        <a:p>
          <a:endParaRPr lang="es-PY"/>
        </a:p>
      </dgm:t>
    </dgm:pt>
    <dgm:pt modelId="{D8C13EDA-D42C-411F-8597-FC9848F52207}" type="pres">
      <dgm:prSet presAssocID="{2641B0D2-2E69-49CC-B875-7474C883CF05}" presName="linearFlow" presStyleCnt="0">
        <dgm:presLayoutVars>
          <dgm:resizeHandles val="exact"/>
        </dgm:presLayoutVars>
      </dgm:prSet>
      <dgm:spPr/>
    </dgm:pt>
    <dgm:pt modelId="{885A4A81-397F-4966-B4FE-61CA4420B3BB}" type="pres">
      <dgm:prSet presAssocID="{F9B5CC37-CFBB-4B3B-865D-37364ECA3731}" presName="node" presStyleLbl="node1" presStyleIdx="0" presStyleCnt="3">
        <dgm:presLayoutVars>
          <dgm:bulletEnabled val="1"/>
        </dgm:presLayoutVars>
      </dgm:prSet>
      <dgm:spPr/>
    </dgm:pt>
    <dgm:pt modelId="{7A358C4D-4AF9-4833-80A6-1330E439268E}" type="pres">
      <dgm:prSet presAssocID="{6F7D1A57-1F63-47DD-9BCB-C671508CB9D9}" presName="sibTrans" presStyleLbl="sibTrans2D1" presStyleIdx="0" presStyleCnt="2"/>
      <dgm:spPr/>
    </dgm:pt>
    <dgm:pt modelId="{9B564281-A202-40B8-ABD7-4AFEAFF2298D}" type="pres">
      <dgm:prSet presAssocID="{6F7D1A57-1F63-47DD-9BCB-C671508CB9D9}" presName="connectorText" presStyleLbl="sibTrans2D1" presStyleIdx="0" presStyleCnt="2"/>
      <dgm:spPr/>
    </dgm:pt>
    <dgm:pt modelId="{D2D745EF-F661-4C18-88AB-3640B0722EDE}" type="pres">
      <dgm:prSet presAssocID="{C1350D0F-0A6E-4F9B-B3BD-7B322EF62526}" presName="node" presStyleLbl="node1" presStyleIdx="1" presStyleCnt="3">
        <dgm:presLayoutVars>
          <dgm:bulletEnabled val="1"/>
        </dgm:presLayoutVars>
      </dgm:prSet>
      <dgm:spPr/>
    </dgm:pt>
    <dgm:pt modelId="{8B3232A9-82B1-4442-8469-F9C6CA14A8D4}" type="pres">
      <dgm:prSet presAssocID="{B2279EE0-B25B-4AB4-82DB-2D9DDD693520}" presName="sibTrans" presStyleLbl="sibTrans2D1" presStyleIdx="1" presStyleCnt="2"/>
      <dgm:spPr/>
    </dgm:pt>
    <dgm:pt modelId="{C2E93157-1ED3-4B85-8AC8-8B54117A39A1}" type="pres">
      <dgm:prSet presAssocID="{B2279EE0-B25B-4AB4-82DB-2D9DDD693520}" presName="connectorText" presStyleLbl="sibTrans2D1" presStyleIdx="1" presStyleCnt="2"/>
      <dgm:spPr/>
    </dgm:pt>
    <dgm:pt modelId="{28CC1BD5-4B01-41D5-91DD-40D42EF98AE6}" type="pres">
      <dgm:prSet presAssocID="{0D5D96C2-76D6-45DD-9F65-56784AE76CC8}" presName="node" presStyleLbl="node1" presStyleIdx="2" presStyleCnt="3">
        <dgm:presLayoutVars>
          <dgm:bulletEnabled val="1"/>
        </dgm:presLayoutVars>
      </dgm:prSet>
      <dgm:spPr/>
    </dgm:pt>
  </dgm:ptLst>
  <dgm:cxnLst>
    <dgm:cxn modelId="{E26FE913-F829-4F40-B232-64C2A07D6894}" srcId="{2641B0D2-2E69-49CC-B875-7474C883CF05}" destId="{0D5D96C2-76D6-45DD-9F65-56784AE76CC8}" srcOrd="2" destOrd="0" parTransId="{4B43DA9A-FBDB-426B-B681-252A2AA5DB1B}" sibTransId="{D95C6AF4-7A19-45FD-8842-ADE826D8103C}"/>
    <dgm:cxn modelId="{DA712030-A5D8-4F4A-A3CC-82428385DF77}" srcId="{2641B0D2-2E69-49CC-B875-7474C883CF05}" destId="{C1350D0F-0A6E-4F9B-B3BD-7B322EF62526}" srcOrd="1" destOrd="0" parTransId="{CCA8176A-CCA3-42AB-9964-7CA9310E5E62}" sibTransId="{B2279EE0-B25B-4AB4-82DB-2D9DDD693520}"/>
    <dgm:cxn modelId="{FD1CF05C-9BDF-463D-A1C3-BB60A57F9BD8}" type="presOf" srcId="{B2279EE0-B25B-4AB4-82DB-2D9DDD693520}" destId="{8B3232A9-82B1-4442-8469-F9C6CA14A8D4}" srcOrd="0" destOrd="0" presId="urn:microsoft.com/office/officeart/2005/8/layout/process2"/>
    <dgm:cxn modelId="{BF98A645-5D11-449C-9388-D38AB02CF7A8}" type="presOf" srcId="{C1350D0F-0A6E-4F9B-B3BD-7B322EF62526}" destId="{D2D745EF-F661-4C18-88AB-3640B0722EDE}" srcOrd="0" destOrd="0" presId="urn:microsoft.com/office/officeart/2005/8/layout/process2"/>
    <dgm:cxn modelId="{77B2D76A-7F63-4F68-89C2-F60F6521A8AB}" type="presOf" srcId="{6F7D1A57-1F63-47DD-9BCB-C671508CB9D9}" destId="{9B564281-A202-40B8-ABD7-4AFEAFF2298D}" srcOrd="1" destOrd="0" presId="urn:microsoft.com/office/officeart/2005/8/layout/process2"/>
    <dgm:cxn modelId="{916F5170-FEF1-4B77-998F-F67B3247FB8B}" type="presOf" srcId="{B2279EE0-B25B-4AB4-82DB-2D9DDD693520}" destId="{C2E93157-1ED3-4B85-8AC8-8B54117A39A1}" srcOrd="1" destOrd="0" presId="urn:microsoft.com/office/officeart/2005/8/layout/process2"/>
    <dgm:cxn modelId="{06F2A37D-A0D6-4D19-914F-C6627E8A9B37}" type="presOf" srcId="{6F7D1A57-1F63-47DD-9BCB-C671508CB9D9}" destId="{7A358C4D-4AF9-4833-80A6-1330E439268E}" srcOrd="0" destOrd="0" presId="urn:microsoft.com/office/officeart/2005/8/layout/process2"/>
    <dgm:cxn modelId="{3E2AC27D-5327-4B43-B811-BA9F79AACCC2}" type="presOf" srcId="{0D5D96C2-76D6-45DD-9F65-56784AE76CC8}" destId="{28CC1BD5-4B01-41D5-91DD-40D42EF98AE6}" srcOrd="0" destOrd="0" presId="urn:microsoft.com/office/officeart/2005/8/layout/process2"/>
    <dgm:cxn modelId="{8313778F-B5BC-43F8-9015-75E526D45AB1}" srcId="{2641B0D2-2E69-49CC-B875-7474C883CF05}" destId="{F9B5CC37-CFBB-4B3B-865D-37364ECA3731}" srcOrd="0" destOrd="0" parTransId="{28CF991C-351A-41BE-8F6B-9670CD1FD685}" sibTransId="{6F7D1A57-1F63-47DD-9BCB-C671508CB9D9}"/>
    <dgm:cxn modelId="{DC320EA2-2DF6-4E9B-9558-C77661256013}" type="presOf" srcId="{2641B0D2-2E69-49CC-B875-7474C883CF05}" destId="{D8C13EDA-D42C-411F-8597-FC9848F52207}" srcOrd="0" destOrd="0" presId="urn:microsoft.com/office/officeart/2005/8/layout/process2"/>
    <dgm:cxn modelId="{88914EFF-B885-4DA8-94C0-BCC0D1EDCEB8}" type="presOf" srcId="{F9B5CC37-CFBB-4B3B-865D-37364ECA3731}" destId="{885A4A81-397F-4966-B4FE-61CA4420B3BB}" srcOrd="0" destOrd="0" presId="urn:microsoft.com/office/officeart/2005/8/layout/process2"/>
    <dgm:cxn modelId="{2DBB5BD3-4FCF-4578-82BA-D84812345C5D}" type="presParOf" srcId="{D8C13EDA-D42C-411F-8597-FC9848F52207}" destId="{885A4A81-397F-4966-B4FE-61CA4420B3BB}" srcOrd="0" destOrd="0" presId="urn:microsoft.com/office/officeart/2005/8/layout/process2"/>
    <dgm:cxn modelId="{2D5BA4FD-23FE-47C4-B90B-8F331B8A36A1}" type="presParOf" srcId="{D8C13EDA-D42C-411F-8597-FC9848F52207}" destId="{7A358C4D-4AF9-4833-80A6-1330E439268E}" srcOrd="1" destOrd="0" presId="urn:microsoft.com/office/officeart/2005/8/layout/process2"/>
    <dgm:cxn modelId="{D60BC209-3C4C-4514-A0B3-DFE80D9FB935}" type="presParOf" srcId="{7A358C4D-4AF9-4833-80A6-1330E439268E}" destId="{9B564281-A202-40B8-ABD7-4AFEAFF2298D}" srcOrd="0" destOrd="0" presId="urn:microsoft.com/office/officeart/2005/8/layout/process2"/>
    <dgm:cxn modelId="{95A76BDD-EE36-47F0-97A0-1DF6DD9DE0A2}" type="presParOf" srcId="{D8C13EDA-D42C-411F-8597-FC9848F52207}" destId="{D2D745EF-F661-4C18-88AB-3640B0722EDE}" srcOrd="2" destOrd="0" presId="urn:microsoft.com/office/officeart/2005/8/layout/process2"/>
    <dgm:cxn modelId="{66A34B86-9276-4687-AB4B-55FB8B719154}" type="presParOf" srcId="{D8C13EDA-D42C-411F-8597-FC9848F52207}" destId="{8B3232A9-82B1-4442-8469-F9C6CA14A8D4}" srcOrd="3" destOrd="0" presId="urn:microsoft.com/office/officeart/2005/8/layout/process2"/>
    <dgm:cxn modelId="{72C3C033-F818-4AA7-9473-3CF355B09024}" type="presParOf" srcId="{8B3232A9-82B1-4442-8469-F9C6CA14A8D4}" destId="{C2E93157-1ED3-4B85-8AC8-8B54117A39A1}" srcOrd="0" destOrd="0" presId="urn:microsoft.com/office/officeart/2005/8/layout/process2"/>
    <dgm:cxn modelId="{933F4DE7-647C-4657-A94D-97AD3CFE32D6}" type="presParOf" srcId="{D8C13EDA-D42C-411F-8597-FC9848F52207}" destId="{28CC1BD5-4B01-41D5-91DD-40D42EF98AE6}"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7C044-850C-4560-830F-505115D7E8E9}" type="doc">
      <dgm:prSet loTypeId="urn:microsoft.com/office/officeart/2005/8/layout/process2" loCatId="process" qsTypeId="urn:microsoft.com/office/officeart/2005/8/quickstyle/simple1" qsCatId="simple" csTypeId="urn:microsoft.com/office/officeart/2005/8/colors/accent1_2" csCatId="accent1" phldr="1"/>
      <dgm:spPr/>
    </dgm:pt>
    <dgm:pt modelId="{2BA5425F-A3E7-4B06-9260-03A9D0910E20}">
      <dgm:prSet phldrT="[Texto]"/>
      <dgm:spPr/>
      <dgm:t>
        <a:bodyPr/>
        <a:lstStyle/>
        <a:p>
          <a:r>
            <a:rPr lang="es-ES" dirty="0"/>
            <a:t>Data </a:t>
          </a:r>
          <a:r>
            <a:rPr lang="es-ES" dirty="0" err="1"/>
            <a:t>preparation</a:t>
          </a:r>
          <a:r>
            <a:rPr lang="es-ES" dirty="0"/>
            <a:t> and </a:t>
          </a:r>
          <a:r>
            <a:rPr lang="es-ES" dirty="0" err="1"/>
            <a:t>standardization</a:t>
          </a:r>
          <a:endParaRPr lang="es-PY" dirty="0"/>
        </a:p>
      </dgm:t>
    </dgm:pt>
    <dgm:pt modelId="{EE0D4A43-90FD-4E7C-8207-44159A5B3453}" type="parTrans" cxnId="{0F922C7D-B9CA-4FA2-8492-8EACB88E637D}">
      <dgm:prSet/>
      <dgm:spPr/>
      <dgm:t>
        <a:bodyPr/>
        <a:lstStyle/>
        <a:p>
          <a:endParaRPr lang="es-PY"/>
        </a:p>
      </dgm:t>
    </dgm:pt>
    <dgm:pt modelId="{E93C83ED-4C6D-40FB-8D72-49A9EF36ED97}" type="sibTrans" cxnId="{0F922C7D-B9CA-4FA2-8492-8EACB88E637D}">
      <dgm:prSet/>
      <dgm:spPr/>
      <dgm:t>
        <a:bodyPr/>
        <a:lstStyle/>
        <a:p>
          <a:endParaRPr lang="es-PY"/>
        </a:p>
      </dgm:t>
    </dgm:pt>
    <dgm:pt modelId="{CE7E4242-221D-4547-891D-D4AEFE407207}">
      <dgm:prSet phldrT="[Texto]"/>
      <dgm:spPr/>
      <dgm:t>
        <a:bodyPr/>
        <a:lstStyle/>
        <a:p>
          <a:r>
            <a:rPr lang="es-ES" dirty="0"/>
            <a:t>Train and test </a:t>
          </a:r>
          <a:r>
            <a:rPr lang="es-ES" dirty="0" err="1"/>
            <a:t>each</a:t>
          </a:r>
          <a:r>
            <a:rPr lang="es-ES" dirty="0"/>
            <a:t> </a:t>
          </a:r>
          <a:r>
            <a:rPr lang="es-ES" dirty="0" err="1"/>
            <a:t>model</a:t>
          </a:r>
          <a:r>
            <a:rPr lang="es-ES" dirty="0"/>
            <a:t>.</a:t>
          </a:r>
          <a:endParaRPr lang="es-PY" dirty="0"/>
        </a:p>
      </dgm:t>
    </dgm:pt>
    <dgm:pt modelId="{F392A5E1-C2AA-4352-ACC5-C621EA1A5607}" type="parTrans" cxnId="{5DAE331E-55A1-4CA3-8823-F12EF7D94B46}">
      <dgm:prSet/>
      <dgm:spPr/>
      <dgm:t>
        <a:bodyPr/>
        <a:lstStyle/>
        <a:p>
          <a:endParaRPr lang="es-PY"/>
        </a:p>
      </dgm:t>
    </dgm:pt>
    <dgm:pt modelId="{F9B19EBA-245B-4587-897F-A21FF0E6A045}" type="sibTrans" cxnId="{5DAE331E-55A1-4CA3-8823-F12EF7D94B46}">
      <dgm:prSet/>
      <dgm:spPr/>
      <dgm:t>
        <a:bodyPr/>
        <a:lstStyle/>
        <a:p>
          <a:endParaRPr lang="es-PY"/>
        </a:p>
      </dgm:t>
    </dgm:pt>
    <dgm:pt modelId="{2C08BA72-0995-43E0-AA6E-4AEB7CCC454A}">
      <dgm:prSet phldrT="[Texto]"/>
      <dgm:spPr/>
      <dgm:t>
        <a:bodyPr/>
        <a:lstStyle/>
        <a:p>
          <a:r>
            <a:rPr lang="es-ES" dirty="0"/>
            <a:t>Compare </a:t>
          </a:r>
          <a:r>
            <a:rPr lang="es-ES" dirty="0" err="1"/>
            <a:t>of</a:t>
          </a:r>
          <a:r>
            <a:rPr lang="es-ES" dirty="0"/>
            <a:t> </a:t>
          </a:r>
          <a:r>
            <a:rPr lang="es-ES" dirty="0" err="1"/>
            <a:t>the</a:t>
          </a:r>
          <a:r>
            <a:rPr lang="es-ES" dirty="0"/>
            <a:t> </a:t>
          </a:r>
          <a:r>
            <a:rPr lang="es-ES" dirty="0" err="1"/>
            <a:t>results</a:t>
          </a:r>
          <a:r>
            <a:rPr lang="es-ES" dirty="0"/>
            <a:t>.</a:t>
          </a:r>
          <a:endParaRPr lang="es-PY" dirty="0"/>
        </a:p>
      </dgm:t>
    </dgm:pt>
    <dgm:pt modelId="{FC4A380B-B573-4644-AC90-FF877A1EFE2B}" type="parTrans" cxnId="{D0C3C8E0-FE6F-49CF-A7C6-349F3999F6D6}">
      <dgm:prSet/>
      <dgm:spPr/>
      <dgm:t>
        <a:bodyPr/>
        <a:lstStyle/>
        <a:p>
          <a:endParaRPr lang="es-PY"/>
        </a:p>
      </dgm:t>
    </dgm:pt>
    <dgm:pt modelId="{16FEBDA5-F448-43BE-A137-94AD10F0E993}" type="sibTrans" cxnId="{D0C3C8E0-FE6F-49CF-A7C6-349F3999F6D6}">
      <dgm:prSet/>
      <dgm:spPr/>
      <dgm:t>
        <a:bodyPr/>
        <a:lstStyle/>
        <a:p>
          <a:endParaRPr lang="es-PY"/>
        </a:p>
      </dgm:t>
    </dgm:pt>
    <dgm:pt modelId="{C5994811-B1E8-41C8-8B74-2CDEBC576C40}" type="pres">
      <dgm:prSet presAssocID="{A297C044-850C-4560-830F-505115D7E8E9}" presName="linearFlow" presStyleCnt="0">
        <dgm:presLayoutVars>
          <dgm:resizeHandles val="exact"/>
        </dgm:presLayoutVars>
      </dgm:prSet>
      <dgm:spPr/>
    </dgm:pt>
    <dgm:pt modelId="{C6D0EBA3-38B4-40B9-A714-BFCA891E3A8F}" type="pres">
      <dgm:prSet presAssocID="{2BA5425F-A3E7-4B06-9260-03A9D0910E20}" presName="node" presStyleLbl="node1" presStyleIdx="0" presStyleCnt="3">
        <dgm:presLayoutVars>
          <dgm:bulletEnabled val="1"/>
        </dgm:presLayoutVars>
      </dgm:prSet>
      <dgm:spPr/>
    </dgm:pt>
    <dgm:pt modelId="{E2582E16-1644-418E-94EA-6595B00B7E19}" type="pres">
      <dgm:prSet presAssocID="{E93C83ED-4C6D-40FB-8D72-49A9EF36ED97}" presName="sibTrans" presStyleLbl="sibTrans2D1" presStyleIdx="0" presStyleCnt="2"/>
      <dgm:spPr/>
    </dgm:pt>
    <dgm:pt modelId="{F93F864A-E657-4193-B3CE-C1A1B3284FA3}" type="pres">
      <dgm:prSet presAssocID="{E93C83ED-4C6D-40FB-8D72-49A9EF36ED97}" presName="connectorText" presStyleLbl="sibTrans2D1" presStyleIdx="0" presStyleCnt="2"/>
      <dgm:spPr/>
    </dgm:pt>
    <dgm:pt modelId="{85080E0A-2856-447A-ACB3-6E3ECBAE9528}" type="pres">
      <dgm:prSet presAssocID="{CE7E4242-221D-4547-891D-D4AEFE407207}" presName="node" presStyleLbl="node1" presStyleIdx="1" presStyleCnt="3">
        <dgm:presLayoutVars>
          <dgm:bulletEnabled val="1"/>
        </dgm:presLayoutVars>
      </dgm:prSet>
      <dgm:spPr/>
    </dgm:pt>
    <dgm:pt modelId="{667FF30A-C552-4E9F-9BDE-F2AC876E65CF}" type="pres">
      <dgm:prSet presAssocID="{F9B19EBA-245B-4587-897F-A21FF0E6A045}" presName="sibTrans" presStyleLbl="sibTrans2D1" presStyleIdx="1" presStyleCnt="2"/>
      <dgm:spPr/>
    </dgm:pt>
    <dgm:pt modelId="{18886A20-9E06-47E0-845D-9834A18FD9B7}" type="pres">
      <dgm:prSet presAssocID="{F9B19EBA-245B-4587-897F-A21FF0E6A045}" presName="connectorText" presStyleLbl="sibTrans2D1" presStyleIdx="1" presStyleCnt="2"/>
      <dgm:spPr/>
    </dgm:pt>
    <dgm:pt modelId="{1EF6F7CB-FAB3-49FA-B84A-F973FEDEE71F}" type="pres">
      <dgm:prSet presAssocID="{2C08BA72-0995-43E0-AA6E-4AEB7CCC454A}" presName="node" presStyleLbl="node1" presStyleIdx="2" presStyleCnt="3">
        <dgm:presLayoutVars>
          <dgm:bulletEnabled val="1"/>
        </dgm:presLayoutVars>
      </dgm:prSet>
      <dgm:spPr/>
    </dgm:pt>
  </dgm:ptLst>
  <dgm:cxnLst>
    <dgm:cxn modelId="{B8567A03-4414-4ED6-8D03-ACDFFBC58728}" type="presOf" srcId="{E93C83ED-4C6D-40FB-8D72-49A9EF36ED97}" destId="{F93F864A-E657-4193-B3CE-C1A1B3284FA3}" srcOrd="1" destOrd="0" presId="urn:microsoft.com/office/officeart/2005/8/layout/process2"/>
    <dgm:cxn modelId="{D0103308-F250-45CF-893D-2A7CE3307A5F}" type="presOf" srcId="{F9B19EBA-245B-4587-897F-A21FF0E6A045}" destId="{667FF30A-C552-4E9F-9BDE-F2AC876E65CF}" srcOrd="0" destOrd="0" presId="urn:microsoft.com/office/officeart/2005/8/layout/process2"/>
    <dgm:cxn modelId="{5DAE331E-55A1-4CA3-8823-F12EF7D94B46}" srcId="{A297C044-850C-4560-830F-505115D7E8E9}" destId="{CE7E4242-221D-4547-891D-D4AEFE407207}" srcOrd="1" destOrd="0" parTransId="{F392A5E1-C2AA-4352-ACC5-C621EA1A5607}" sibTransId="{F9B19EBA-245B-4587-897F-A21FF0E6A045}"/>
    <dgm:cxn modelId="{328FE440-1C04-4A78-A6EC-A65F9A8A146E}" type="presOf" srcId="{CE7E4242-221D-4547-891D-D4AEFE407207}" destId="{85080E0A-2856-447A-ACB3-6E3ECBAE9528}" srcOrd="0" destOrd="0" presId="urn:microsoft.com/office/officeart/2005/8/layout/process2"/>
    <dgm:cxn modelId="{63DA4772-13CD-4AF9-99A3-CC8483B75CCC}" type="presOf" srcId="{A297C044-850C-4560-830F-505115D7E8E9}" destId="{C5994811-B1E8-41C8-8B74-2CDEBC576C40}" srcOrd="0" destOrd="0" presId="urn:microsoft.com/office/officeart/2005/8/layout/process2"/>
    <dgm:cxn modelId="{1C0DD77A-072D-44DB-9578-10943564DEB5}" type="presOf" srcId="{F9B19EBA-245B-4587-897F-A21FF0E6A045}" destId="{18886A20-9E06-47E0-845D-9834A18FD9B7}" srcOrd="1" destOrd="0" presId="urn:microsoft.com/office/officeart/2005/8/layout/process2"/>
    <dgm:cxn modelId="{0F922C7D-B9CA-4FA2-8492-8EACB88E637D}" srcId="{A297C044-850C-4560-830F-505115D7E8E9}" destId="{2BA5425F-A3E7-4B06-9260-03A9D0910E20}" srcOrd="0" destOrd="0" parTransId="{EE0D4A43-90FD-4E7C-8207-44159A5B3453}" sibTransId="{E93C83ED-4C6D-40FB-8D72-49A9EF36ED97}"/>
    <dgm:cxn modelId="{C6F6BA81-71FF-4655-82BA-3A5F91227446}" type="presOf" srcId="{2C08BA72-0995-43E0-AA6E-4AEB7CCC454A}" destId="{1EF6F7CB-FAB3-49FA-B84A-F973FEDEE71F}" srcOrd="0" destOrd="0" presId="urn:microsoft.com/office/officeart/2005/8/layout/process2"/>
    <dgm:cxn modelId="{5E115AC1-4668-4DAF-ABB2-45FD943C54CE}" type="presOf" srcId="{E93C83ED-4C6D-40FB-8D72-49A9EF36ED97}" destId="{E2582E16-1644-418E-94EA-6595B00B7E19}" srcOrd="0" destOrd="0" presId="urn:microsoft.com/office/officeart/2005/8/layout/process2"/>
    <dgm:cxn modelId="{D0C3C8E0-FE6F-49CF-A7C6-349F3999F6D6}" srcId="{A297C044-850C-4560-830F-505115D7E8E9}" destId="{2C08BA72-0995-43E0-AA6E-4AEB7CCC454A}" srcOrd="2" destOrd="0" parTransId="{FC4A380B-B573-4644-AC90-FF877A1EFE2B}" sibTransId="{16FEBDA5-F448-43BE-A137-94AD10F0E993}"/>
    <dgm:cxn modelId="{6417C9E8-BE23-45D2-956A-598248A230A0}" type="presOf" srcId="{2BA5425F-A3E7-4B06-9260-03A9D0910E20}" destId="{C6D0EBA3-38B4-40B9-A714-BFCA891E3A8F}" srcOrd="0" destOrd="0" presId="urn:microsoft.com/office/officeart/2005/8/layout/process2"/>
    <dgm:cxn modelId="{B123F922-F721-411C-AEB9-306D3EF3501F}" type="presParOf" srcId="{C5994811-B1E8-41C8-8B74-2CDEBC576C40}" destId="{C6D0EBA3-38B4-40B9-A714-BFCA891E3A8F}" srcOrd="0" destOrd="0" presId="urn:microsoft.com/office/officeart/2005/8/layout/process2"/>
    <dgm:cxn modelId="{B6E6C736-301C-4F26-9E0A-E79E8A3A0B44}" type="presParOf" srcId="{C5994811-B1E8-41C8-8B74-2CDEBC576C40}" destId="{E2582E16-1644-418E-94EA-6595B00B7E19}" srcOrd="1" destOrd="0" presId="urn:microsoft.com/office/officeart/2005/8/layout/process2"/>
    <dgm:cxn modelId="{8D5724C5-C3BD-4645-A8F8-818C8D44DFE3}" type="presParOf" srcId="{E2582E16-1644-418E-94EA-6595B00B7E19}" destId="{F93F864A-E657-4193-B3CE-C1A1B3284FA3}" srcOrd="0" destOrd="0" presId="urn:microsoft.com/office/officeart/2005/8/layout/process2"/>
    <dgm:cxn modelId="{873FEADC-4989-473D-85B8-1EC718D229D5}" type="presParOf" srcId="{C5994811-B1E8-41C8-8B74-2CDEBC576C40}" destId="{85080E0A-2856-447A-ACB3-6E3ECBAE9528}" srcOrd="2" destOrd="0" presId="urn:microsoft.com/office/officeart/2005/8/layout/process2"/>
    <dgm:cxn modelId="{3914012C-1693-4EDB-BE08-7C675F5A8E40}" type="presParOf" srcId="{C5994811-B1E8-41C8-8B74-2CDEBC576C40}" destId="{667FF30A-C552-4E9F-9BDE-F2AC876E65CF}" srcOrd="3" destOrd="0" presId="urn:microsoft.com/office/officeart/2005/8/layout/process2"/>
    <dgm:cxn modelId="{7AE0794A-384F-42E0-8E04-238B040463D1}" type="presParOf" srcId="{667FF30A-C552-4E9F-9BDE-F2AC876E65CF}" destId="{18886A20-9E06-47E0-845D-9834A18FD9B7}" srcOrd="0" destOrd="0" presId="urn:microsoft.com/office/officeart/2005/8/layout/process2"/>
    <dgm:cxn modelId="{543E4E06-BC75-438C-8B27-F65396C714E2}" type="presParOf" srcId="{C5994811-B1E8-41C8-8B74-2CDEBC576C40}" destId="{1EF6F7CB-FAB3-49FA-B84A-F973FEDEE71F}"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6B110-AA60-42ED-96D1-C76174760864}">
      <dsp:nvSpPr>
        <dsp:cNvPr id="0" name=""/>
        <dsp:cNvSpPr/>
      </dsp:nvSpPr>
      <dsp:spPr>
        <a:xfrm>
          <a:off x="3443019" y="2645"/>
          <a:ext cx="1974651"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err="1"/>
            <a:t>Request</a:t>
          </a:r>
          <a:r>
            <a:rPr lang="es-ES" sz="1800" kern="1200" dirty="0"/>
            <a:t> API and </a:t>
          </a:r>
          <a:r>
            <a:rPr lang="es-ES" sz="1800" kern="1200" dirty="0" err="1"/>
            <a:t>parse</a:t>
          </a:r>
          <a:r>
            <a:rPr lang="es-ES" sz="1800" kern="1200" dirty="0"/>
            <a:t> SpaceX data.</a:t>
          </a:r>
          <a:endParaRPr lang="es-PY" sz="1800" kern="1200" dirty="0"/>
        </a:p>
      </dsp:txBody>
      <dsp:txXfrm>
        <a:off x="3471847" y="31473"/>
        <a:ext cx="1916995" cy="926594"/>
      </dsp:txXfrm>
    </dsp:sp>
    <dsp:sp modelId="{594415B4-DDE1-4A15-8517-00B9E12C43EF}">
      <dsp:nvSpPr>
        <dsp:cNvPr id="0" name=""/>
        <dsp:cNvSpPr/>
      </dsp:nvSpPr>
      <dsp:spPr>
        <a:xfrm rot="5400000">
          <a:off x="4245798" y="1011502"/>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Y" sz="1400" kern="1200"/>
        </a:p>
      </dsp:txBody>
      <dsp:txXfrm rot="-5400000">
        <a:off x="4297471" y="1048411"/>
        <a:ext cx="265748" cy="258365"/>
      </dsp:txXfrm>
    </dsp:sp>
    <dsp:sp modelId="{D817B92B-EF4C-4001-8D0E-E203CF857AA7}">
      <dsp:nvSpPr>
        <dsp:cNvPr id="0" name=""/>
        <dsp:cNvSpPr/>
      </dsp:nvSpPr>
      <dsp:spPr>
        <a:xfrm>
          <a:off x="3443019" y="1479020"/>
          <a:ext cx="1974651"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err="1"/>
            <a:t>Filter</a:t>
          </a:r>
          <a:r>
            <a:rPr lang="es-ES" sz="1800" kern="1200" dirty="0"/>
            <a:t> </a:t>
          </a:r>
          <a:r>
            <a:rPr lang="es-ES" sz="1800" kern="1200" dirty="0" err="1"/>
            <a:t>the</a:t>
          </a:r>
          <a:r>
            <a:rPr lang="es-ES" sz="1800" kern="1200" dirty="0"/>
            <a:t> data </a:t>
          </a:r>
          <a:r>
            <a:rPr lang="es-ES" sz="1800" kern="1200" dirty="0" err="1"/>
            <a:t>with</a:t>
          </a:r>
          <a:r>
            <a:rPr lang="es-ES" sz="1800" kern="1200" dirty="0"/>
            <a:t> </a:t>
          </a:r>
          <a:r>
            <a:rPr lang="es-ES" sz="1800" kern="1200" dirty="0" err="1"/>
            <a:t>the</a:t>
          </a:r>
          <a:r>
            <a:rPr lang="es-ES" sz="1800" kern="1200" dirty="0"/>
            <a:t> </a:t>
          </a:r>
          <a:r>
            <a:rPr lang="es-ES" sz="1800" kern="1200" dirty="0" err="1"/>
            <a:t>features</a:t>
          </a:r>
          <a:r>
            <a:rPr lang="es-ES" sz="1800" kern="1200" dirty="0"/>
            <a:t> </a:t>
          </a:r>
          <a:r>
            <a:rPr lang="es-ES" sz="1800" kern="1200" dirty="0" err="1"/>
            <a:t>that</a:t>
          </a:r>
          <a:r>
            <a:rPr lang="es-ES" sz="1800" kern="1200" dirty="0"/>
            <a:t> </a:t>
          </a:r>
          <a:r>
            <a:rPr lang="es-ES" sz="1800" kern="1200" dirty="0" err="1"/>
            <a:t>we</a:t>
          </a:r>
          <a:r>
            <a:rPr lang="es-ES" sz="1800" kern="1200" dirty="0"/>
            <a:t> </a:t>
          </a:r>
          <a:r>
            <a:rPr lang="es-ES" sz="1800" kern="1200" dirty="0" err="1"/>
            <a:t>would</a:t>
          </a:r>
          <a:r>
            <a:rPr lang="es-ES" sz="1800" kern="1200" dirty="0"/>
            <a:t> use.</a:t>
          </a:r>
          <a:endParaRPr lang="es-PY" sz="1800" kern="1200" dirty="0"/>
        </a:p>
      </dsp:txBody>
      <dsp:txXfrm>
        <a:off x="3471847" y="1507848"/>
        <a:ext cx="1916995" cy="926594"/>
      </dsp:txXfrm>
    </dsp:sp>
    <dsp:sp modelId="{9B90946F-51A0-4A76-8070-B5B02AF6B92C}">
      <dsp:nvSpPr>
        <dsp:cNvPr id="0" name=""/>
        <dsp:cNvSpPr/>
      </dsp:nvSpPr>
      <dsp:spPr>
        <a:xfrm rot="5400000">
          <a:off x="4245798" y="2487877"/>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Y" sz="1400" kern="1200"/>
        </a:p>
      </dsp:txBody>
      <dsp:txXfrm rot="-5400000">
        <a:off x="4297471" y="2524786"/>
        <a:ext cx="265748" cy="258365"/>
      </dsp:txXfrm>
    </dsp:sp>
    <dsp:sp modelId="{6D848513-EA5B-4A96-8D43-CEC06EE67122}">
      <dsp:nvSpPr>
        <dsp:cNvPr id="0" name=""/>
        <dsp:cNvSpPr/>
      </dsp:nvSpPr>
      <dsp:spPr>
        <a:xfrm>
          <a:off x="3443019" y="2955396"/>
          <a:ext cx="1974651"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err="1"/>
            <a:t>Enlist</a:t>
          </a:r>
          <a:r>
            <a:rPr lang="es-ES" sz="1800" kern="1200" dirty="0"/>
            <a:t> </a:t>
          </a:r>
          <a:r>
            <a:rPr lang="es-ES" sz="1800" kern="1200" dirty="0" err="1"/>
            <a:t>the</a:t>
          </a:r>
          <a:r>
            <a:rPr lang="es-ES" sz="1800" kern="1200" dirty="0"/>
            <a:t> </a:t>
          </a:r>
          <a:r>
            <a:rPr lang="es-ES" sz="1800" kern="1200" dirty="0" err="1"/>
            <a:t>number</a:t>
          </a:r>
          <a:r>
            <a:rPr lang="es-ES" sz="1800" kern="1200" dirty="0"/>
            <a:t> </a:t>
          </a:r>
          <a:r>
            <a:rPr lang="es-ES" sz="1800" kern="1200" dirty="0" err="1"/>
            <a:t>of</a:t>
          </a:r>
          <a:r>
            <a:rPr lang="es-ES" sz="1800" kern="1200" dirty="0"/>
            <a:t> </a:t>
          </a:r>
          <a:r>
            <a:rPr lang="es-ES" sz="1800" kern="1200" dirty="0" err="1"/>
            <a:t>launch</a:t>
          </a:r>
          <a:r>
            <a:rPr lang="es-ES" sz="1800" kern="1200" dirty="0"/>
            <a:t>.</a:t>
          </a:r>
          <a:endParaRPr lang="es-PY" sz="1800" kern="1200" dirty="0"/>
        </a:p>
      </dsp:txBody>
      <dsp:txXfrm>
        <a:off x="3471847" y="2984224"/>
        <a:ext cx="1916995" cy="926594"/>
      </dsp:txXfrm>
    </dsp:sp>
    <dsp:sp modelId="{B50E8D88-8BAC-4287-A17A-FE5D37FD4DC1}">
      <dsp:nvSpPr>
        <dsp:cNvPr id="0" name=""/>
        <dsp:cNvSpPr/>
      </dsp:nvSpPr>
      <dsp:spPr>
        <a:xfrm rot="5400000">
          <a:off x="4245798" y="3964252"/>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Y" sz="1400" kern="1200"/>
        </a:p>
      </dsp:txBody>
      <dsp:txXfrm rot="-5400000">
        <a:off x="4297471" y="4001161"/>
        <a:ext cx="265748" cy="258365"/>
      </dsp:txXfrm>
    </dsp:sp>
    <dsp:sp modelId="{B604FC9A-DD22-415F-AA35-9AB13A3C9E78}">
      <dsp:nvSpPr>
        <dsp:cNvPr id="0" name=""/>
        <dsp:cNvSpPr/>
      </dsp:nvSpPr>
      <dsp:spPr>
        <a:xfrm>
          <a:off x="3443019" y="4431771"/>
          <a:ext cx="1974651"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Deal </a:t>
          </a:r>
          <a:r>
            <a:rPr lang="es-ES" sz="1800" kern="1200" dirty="0" err="1"/>
            <a:t>with</a:t>
          </a:r>
          <a:r>
            <a:rPr lang="es-ES" sz="1800" kern="1200" dirty="0"/>
            <a:t> </a:t>
          </a:r>
          <a:r>
            <a:rPr lang="es-ES" sz="1800" kern="1200" dirty="0" err="1"/>
            <a:t>Null</a:t>
          </a:r>
          <a:r>
            <a:rPr lang="es-ES" sz="1800" kern="1200" dirty="0"/>
            <a:t> </a:t>
          </a:r>
          <a:r>
            <a:rPr lang="es-ES" sz="1800" kern="1200" dirty="0" err="1"/>
            <a:t>values</a:t>
          </a:r>
          <a:r>
            <a:rPr lang="es-ES" sz="1800" kern="1200" dirty="0"/>
            <a:t>.</a:t>
          </a:r>
          <a:endParaRPr lang="es-PY" sz="1800" kern="1200" dirty="0"/>
        </a:p>
      </dsp:txBody>
      <dsp:txXfrm>
        <a:off x="3471847" y="4460599"/>
        <a:ext cx="1916995" cy="926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A4A81-397F-4966-B4FE-61CA4420B3BB}">
      <dsp:nvSpPr>
        <dsp:cNvPr id="0" name=""/>
        <dsp:cNvSpPr/>
      </dsp:nvSpPr>
      <dsp:spPr>
        <a:xfrm>
          <a:off x="2844799" y="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t>Request</a:t>
          </a:r>
          <a:r>
            <a:rPr lang="es-ES" sz="2200" kern="1200" dirty="0"/>
            <a:t> </a:t>
          </a:r>
          <a:r>
            <a:rPr lang="es-ES" sz="2200" kern="1200" dirty="0" err="1"/>
            <a:t>the</a:t>
          </a:r>
          <a:r>
            <a:rPr lang="es-ES" sz="2200" kern="1200" dirty="0"/>
            <a:t> Falcon 9 Data </a:t>
          </a:r>
          <a:r>
            <a:rPr lang="es-ES" sz="2200" kern="1200" dirty="0" err="1"/>
            <a:t>from</a:t>
          </a:r>
          <a:r>
            <a:rPr lang="es-ES" sz="2200" kern="1200" dirty="0"/>
            <a:t> Wikipedia</a:t>
          </a:r>
          <a:endParaRPr lang="es-PY" sz="2200" kern="1200" dirty="0"/>
        </a:p>
      </dsp:txBody>
      <dsp:txXfrm>
        <a:off x="2884476" y="39677"/>
        <a:ext cx="2359046" cy="1275312"/>
      </dsp:txXfrm>
    </dsp:sp>
    <dsp:sp modelId="{7A358C4D-4AF9-4833-80A6-1330E439268E}">
      <dsp:nvSpPr>
        <dsp:cNvPr id="0" name=""/>
        <dsp:cNvSpPr/>
      </dsp:nvSpPr>
      <dsp:spPr>
        <a:xfrm rot="5400000">
          <a:off x="3809999" y="1388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PY" sz="1700" kern="1200"/>
        </a:p>
      </dsp:txBody>
      <dsp:txXfrm rot="-5400000">
        <a:off x="3881119" y="1439333"/>
        <a:ext cx="365760" cy="355600"/>
      </dsp:txXfrm>
    </dsp:sp>
    <dsp:sp modelId="{D2D745EF-F661-4C18-88AB-3640B0722EDE}">
      <dsp:nvSpPr>
        <dsp:cNvPr id="0" name=""/>
        <dsp:cNvSpPr/>
      </dsp:nvSpPr>
      <dsp:spPr>
        <a:xfrm>
          <a:off x="2844799" y="2032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t>Extract</a:t>
          </a:r>
          <a:r>
            <a:rPr lang="es-ES" sz="2200" kern="1200" dirty="0"/>
            <a:t> </a:t>
          </a:r>
          <a:r>
            <a:rPr lang="es-ES" sz="2200" kern="1200" dirty="0" err="1"/>
            <a:t>the</a:t>
          </a:r>
          <a:r>
            <a:rPr lang="es-ES" sz="2200" kern="1200" dirty="0"/>
            <a:t> </a:t>
          </a:r>
          <a:r>
            <a:rPr lang="es-ES" sz="2200" kern="1200" dirty="0" err="1"/>
            <a:t>column</a:t>
          </a:r>
          <a:r>
            <a:rPr lang="es-ES" sz="2200" kern="1200" dirty="0"/>
            <a:t> </a:t>
          </a:r>
          <a:r>
            <a:rPr lang="es-ES" sz="2200" kern="1200" dirty="0" err="1"/>
            <a:t>name</a:t>
          </a:r>
          <a:r>
            <a:rPr lang="es-ES" sz="2200" kern="1200" dirty="0"/>
            <a:t> </a:t>
          </a:r>
          <a:r>
            <a:rPr lang="es-ES" sz="2200" kern="1200" dirty="0" err="1"/>
            <a:t>from</a:t>
          </a:r>
          <a:r>
            <a:rPr lang="es-ES" sz="2200" kern="1200" dirty="0"/>
            <a:t> </a:t>
          </a:r>
          <a:r>
            <a:rPr lang="es-ES" sz="2200" kern="1200" dirty="0" err="1"/>
            <a:t>the</a:t>
          </a:r>
          <a:r>
            <a:rPr lang="es-ES" sz="2200" kern="1200" dirty="0"/>
            <a:t> HTML table.</a:t>
          </a:r>
          <a:endParaRPr lang="es-PY" sz="2200" kern="1200" dirty="0"/>
        </a:p>
      </dsp:txBody>
      <dsp:txXfrm>
        <a:off x="2884476" y="2071677"/>
        <a:ext cx="2359046" cy="1275312"/>
      </dsp:txXfrm>
    </dsp:sp>
    <dsp:sp modelId="{8B3232A9-82B1-4442-8469-F9C6CA14A8D4}">
      <dsp:nvSpPr>
        <dsp:cNvPr id="0" name=""/>
        <dsp:cNvSpPr/>
      </dsp:nvSpPr>
      <dsp:spPr>
        <a:xfrm rot="5400000">
          <a:off x="3809999" y="3420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PY" sz="1700" kern="1200"/>
        </a:p>
      </dsp:txBody>
      <dsp:txXfrm rot="-5400000">
        <a:off x="3881119" y="3471333"/>
        <a:ext cx="365760" cy="355600"/>
      </dsp:txXfrm>
    </dsp:sp>
    <dsp:sp modelId="{28CC1BD5-4B01-41D5-91DD-40D42EF98AE6}">
      <dsp:nvSpPr>
        <dsp:cNvPr id="0" name=""/>
        <dsp:cNvSpPr/>
      </dsp:nvSpPr>
      <dsp:spPr>
        <a:xfrm>
          <a:off x="2844799" y="4064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t>Create</a:t>
          </a:r>
          <a:r>
            <a:rPr lang="es-ES" sz="2200" kern="1200" dirty="0"/>
            <a:t> </a:t>
          </a:r>
          <a:r>
            <a:rPr lang="es-ES" sz="2200" kern="1200" dirty="0" err="1"/>
            <a:t>the</a:t>
          </a:r>
          <a:r>
            <a:rPr lang="es-ES" sz="2200" kern="1200" dirty="0"/>
            <a:t> Data </a:t>
          </a:r>
          <a:r>
            <a:rPr lang="es-ES" sz="2200" kern="1200" dirty="0" err="1"/>
            <a:t>Frame</a:t>
          </a:r>
          <a:r>
            <a:rPr lang="es-ES" sz="2200" kern="1200" dirty="0"/>
            <a:t> </a:t>
          </a:r>
          <a:endParaRPr lang="es-PY" sz="2200" kern="1200" dirty="0"/>
        </a:p>
      </dsp:txBody>
      <dsp:txXfrm>
        <a:off x="2884476" y="4103677"/>
        <a:ext cx="2359046" cy="12753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0EBA3-38B4-40B9-A714-BFCA891E3A8F}">
      <dsp:nvSpPr>
        <dsp:cNvPr id="0" name=""/>
        <dsp:cNvSpPr/>
      </dsp:nvSpPr>
      <dsp:spPr>
        <a:xfrm>
          <a:off x="2844799" y="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Data </a:t>
          </a:r>
          <a:r>
            <a:rPr lang="es-ES" sz="2500" kern="1200" dirty="0" err="1"/>
            <a:t>preparation</a:t>
          </a:r>
          <a:r>
            <a:rPr lang="es-ES" sz="2500" kern="1200" dirty="0"/>
            <a:t> and </a:t>
          </a:r>
          <a:r>
            <a:rPr lang="es-ES" sz="2500" kern="1200" dirty="0" err="1"/>
            <a:t>standardization</a:t>
          </a:r>
          <a:endParaRPr lang="es-PY" sz="2500" kern="1200" dirty="0"/>
        </a:p>
      </dsp:txBody>
      <dsp:txXfrm>
        <a:off x="2884476" y="39677"/>
        <a:ext cx="2359046" cy="1275312"/>
      </dsp:txXfrm>
    </dsp:sp>
    <dsp:sp modelId="{E2582E16-1644-418E-94EA-6595B00B7E19}">
      <dsp:nvSpPr>
        <dsp:cNvPr id="0" name=""/>
        <dsp:cNvSpPr/>
      </dsp:nvSpPr>
      <dsp:spPr>
        <a:xfrm rot="5400000">
          <a:off x="3809999" y="1388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PY" sz="2000" kern="1200"/>
        </a:p>
      </dsp:txBody>
      <dsp:txXfrm rot="-5400000">
        <a:off x="3881119" y="1439333"/>
        <a:ext cx="365760" cy="355600"/>
      </dsp:txXfrm>
    </dsp:sp>
    <dsp:sp modelId="{85080E0A-2856-447A-ACB3-6E3ECBAE9528}">
      <dsp:nvSpPr>
        <dsp:cNvPr id="0" name=""/>
        <dsp:cNvSpPr/>
      </dsp:nvSpPr>
      <dsp:spPr>
        <a:xfrm>
          <a:off x="2844799" y="2032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Train and test </a:t>
          </a:r>
          <a:r>
            <a:rPr lang="es-ES" sz="2500" kern="1200" dirty="0" err="1"/>
            <a:t>each</a:t>
          </a:r>
          <a:r>
            <a:rPr lang="es-ES" sz="2500" kern="1200" dirty="0"/>
            <a:t> </a:t>
          </a:r>
          <a:r>
            <a:rPr lang="es-ES" sz="2500" kern="1200" dirty="0" err="1"/>
            <a:t>model</a:t>
          </a:r>
          <a:r>
            <a:rPr lang="es-ES" sz="2500" kern="1200" dirty="0"/>
            <a:t>.</a:t>
          </a:r>
          <a:endParaRPr lang="es-PY" sz="2500" kern="1200" dirty="0"/>
        </a:p>
      </dsp:txBody>
      <dsp:txXfrm>
        <a:off x="2884476" y="2071677"/>
        <a:ext cx="2359046" cy="1275312"/>
      </dsp:txXfrm>
    </dsp:sp>
    <dsp:sp modelId="{667FF30A-C552-4E9F-9BDE-F2AC876E65CF}">
      <dsp:nvSpPr>
        <dsp:cNvPr id="0" name=""/>
        <dsp:cNvSpPr/>
      </dsp:nvSpPr>
      <dsp:spPr>
        <a:xfrm rot="5400000">
          <a:off x="3809999" y="3420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PY" sz="2000" kern="1200"/>
        </a:p>
      </dsp:txBody>
      <dsp:txXfrm rot="-5400000">
        <a:off x="3881119" y="3471333"/>
        <a:ext cx="365760" cy="355600"/>
      </dsp:txXfrm>
    </dsp:sp>
    <dsp:sp modelId="{1EF6F7CB-FAB3-49FA-B84A-F973FEDEE71F}">
      <dsp:nvSpPr>
        <dsp:cNvPr id="0" name=""/>
        <dsp:cNvSpPr/>
      </dsp:nvSpPr>
      <dsp:spPr>
        <a:xfrm>
          <a:off x="2844799" y="4064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Compare </a:t>
          </a:r>
          <a:r>
            <a:rPr lang="es-ES" sz="2500" kern="1200" dirty="0" err="1"/>
            <a:t>of</a:t>
          </a:r>
          <a:r>
            <a:rPr lang="es-ES" sz="2500" kern="1200" dirty="0"/>
            <a:t> </a:t>
          </a:r>
          <a:r>
            <a:rPr lang="es-ES" sz="2500" kern="1200" dirty="0" err="1"/>
            <a:t>the</a:t>
          </a:r>
          <a:r>
            <a:rPr lang="es-ES" sz="2500" kern="1200" dirty="0"/>
            <a:t> </a:t>
          </a:r>
          <a:r>
            <a:rPr lang="es-ES" sz="2500" kern="1200" dirty="0" err="1"/>
            <a:t>results</a:t>
          </a:r>
          <a:r>
            <a:rPr lang="es-ES" sz="2500" kern="1200" dirty="0"/>
            <a:t>.</a:t>
          </a:r>
          <a:endParaRPr lang="es-PY" sz="2500" kern="1200" dirty="0"/>
        </a:p>
      </dsp:txBody>
      <dsp:txXfrm>
        <a:off x="28844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54673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8671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2667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frfv04/DScourseprojects/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rfv04/DScourseprojects/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fv04/DScourseprojects/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fv04/DScourseproject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rfv04/DScourseprojects/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frfv04/DScourseprojects/blob/main/SpaceX_Machine_Learning_Prediction_Part_5.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Félix Fernández </a:t>
            </a:r>
          </a:p>
          <a:p>
            <a:r>
              <a:rPr lang="en-US" dirty="0">
                <a:solidFill>
                  <a:schemeClr val="bg2"/>
                </a:solidFill>
                <a:latin typeface="Abadi" panose="020B0604020104020204" pitchFamily="34" charset="0"/>
                <a:ea typeface="SF Pro" pitchFamily="2" charset="0"/>
                <a:cs typeface="SF Pro" pitchFamily="2" charset="0"/>
              </a:rPr>
              <a:t>2024-01-23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Data used from SpaceX falcon 9 launches is </a:t>
            </a:r>
            <a:r>
              <a:rPr lang="en-US" sz="2200" dirty="0" err="1">
                <a:solidFill>
                  <a:schemeClr val="accent3">
                    <a:lumMod val="25000"/>
                  </a:schemeClr>
                </a:solidFill>
                <a:latin typeface="Abadi"/>
              </a:rPr>
              <a:t>avaible</a:t>
            </a:r>
            <a:r>
              <a:rPr lang="en-US" sz="2200" dirty="0">
                <a:solidFill>
                  <a:schemeClr val="accent3">
                    <a:lumMod val="25000"/>
                  </a:schemeClr>
                </a:solidFill>
                <a:latin typeface="Abadi"/>
              </a:rPr>
              <a:t> in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2200" dirty="0">
                <a:solidFill>
                  <a:schemeClr val="accent3">
                    <a:lumMod val="25000"/>
                  </a:schemeClr>
                </a:solidFill>
                <a:latin typeface="Abadi" panose="020B0604020104020204" pitchFamily="34" charset="0"/>
                <a:hlinkClick r:id="rId3"/>
              </a:rPr>
              <a:t>https://github.com/frfv04/DScourseprojects/blob/main/jupyter-labs-webscraping.ipynb</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62704628-4CE4-8EE8-F6C7-A568A1344D50}"/>
              </a:ext>
            </a:extLst>
          </p:cNvPr>
          <p:cNvGraphicFramePr/>
          <p:nvPr>
            <p:extLst>
              <p:ext uri="{D42A27DB-BD31-4B8C-83A1-F6EECF244321}">
                <p14:modId xmlns:p14="http://schemas.microsoft.com/office/powerpoint/2010/main" val="1086979998"/>
              </p:ext>
            </p:extLst>
          </p:nvPr>
        </p:nvGraphicFramePr>
        <p:xfrm>
          <a:off x="4064000" y="141831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Start seeing the percentage of Null values.</a:t>
            </a:r>
          </a:p>
          <a:p>
            <a:r>
              <a:rPr lang="en-US" sz="2200" dirty="0">
                <a:solidFill>
                  <a:schemeClr val="accent3">
                    <a:lumMod val="25000"/>
                  </a:schemeClr>
                </a:solidFill>
                <a:latin typeface="Abadi" panose="020B0604020104020204" pitchFamily="34" charset="0"/>
              </a:rPr>
              <a:t>Realize some calculus to answer some questions about the Data.</a:t>
            </a:r>
          </a:p>
          <a:p>
            <a:r>
              <a:rPr lang="en-US" sz="2200" dirty="0">
                <a:solidFill>
                  <a:schemeClr val="accent3">
                    <a:lumMod val="25000"/>
                  </a:schemeClr>
                </a:solidFill>
                <a:latin typeface="Abadi" panose="020B0604020104020204" pitchFamily="34" charset="0"/>
              </a:rPr>
              <a:t>Convert the ‘Class’ data from categorical to numerical.</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Code source: </a:t>
            </a:r>
            <a:r>
              <a:rPr lang="en-US" sz="2200" dirty="0">
                <a:solidFill>
                  <a:schemeClr val="accent3">
                    <a:lumMod val="25000"/>
                  </a:schemeClr>
                </a:solidFill>
                <a:latin typeface="Abadi" panose="020B0604020104020204" pitchFamily="34" charset="0"/>
                <a:hlinkClick r:id="rId3"/>
              </a:rPr>
              <a:t>https://github.com/frfv04/DScourseprojects/blob/main/labs-jupyter-spacex-Data%20wrangling.ipynb</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scatter and bar plots to visualize the relationship between the features. </a:t>
            </a:r>
          </a:p>
          <a:p>
            <a:pPr>
              <a:lnSpc>
                <a:spcPct val="100000"/>
              </a:lnSpc>
              <a:spcBef>
                <a:spcPts val="1400"/>
              </a:spcBef>
            </a:pPr>
            <a:r>
              <a:rPr lang="en-US" sz="2200" dirty="0">
                <a:solidFill>
                  <a:schemeClr val="accent3">
                    <a:lumMod val="25000"/>
                  </a:schemeClr>
                </a:solidFill>
                <a:latin typeface="Abadi" panose="020B0604020104020204" pitchFamily="34" charset="0"/>
              </a:rPr>
              <a:t>Code source: </a:t>
            </a:r>
            <a:r>
              <a:rPr lang="en-US" sz="2200" dirty="0">
                <a:solidFill>
                  <a:schemeClr val="accent3">
                    <a:lumMod val="25000"/>
                  </a:schemeClr>
                </a:solidFill>
                <a:latin typeface="Abadi" panose="020B0604020104020204" pitchFamily="34" charset="0"/>
                <a:hlinkClick r:id="rId3"/>
              </a:rPr>
              <a:t>https://github.com/frfv04/DScourseprojects/blob/main/jupyter-labs-eda-dataviz.ipynb.jupyterlite.ipynb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380967"/>
            <a:ext cx="10687962"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performed the following SQL queries: </a:t>
            </a:r>
          </a:p>
          <a:p>
            <a:pPr lvl="1">
              <a:lnSpc>
                <a:spcPct val="100000"/>
              </a:lnSpc>
              <a:spcBef>
                <a:spcPts val="1400"/>
              </a:spcBef>
            </a:pPr>
            <a:r>
              <a:rPr lang="en-US" sz="1400" dirty="0">
                <a:latin typeface="+mj-lt"/>
              </a:rPr>
              <a:t>N</a:t>
            </a:r>
            <a:r>
              <a:rPr lang="en-US" sz="1400" i="0" dirty="0">
                <a:effectLst/>
                <a:latin typeface="+mj-lt"/>
              </a:rPr>
              <a:t>ames of the unique launch sites in the space mission</a:t>
            </a:r>
          </a:p>
          <a:p>
            <a:pPr lvl="1">
              <a:lnSpc>
                <a:spcPct val="100000"/>
              </a:lnSpc>
              <a:spcBef>
                <a:spcPts val="1400"/>
              </a:spcBef>
            </a:pPr>
            <a:r>
              <a:rPr lang="en-US" sz="1400" i="0" dirty="0">
                <a:effectLst/>
                <a:latin typeface="+mj-lt"/>
              </a:rPr>
              <a:t>5 records where launch sites begin with the string 'CCA’</a:t>
            </a:r>
          </a:p>
          <a:p>
            <a:pPr lvl="1">
              <a:lnSpc>
                <a:spcPct val="100000"/>
              </a:lnSpc>
              <a:spcBef>
                <a:spcPts val="1400"/>
              </a:spcBef>
            </a:pPr>
            <a:r>
              <a:rPr lang="en-US" sz="1400" dirty="0">
                <a:latin typeface="+mj-lt"/>
              </a:rPr>
              <a:t>T</a:t>
            </a:r>
            <a:r>
              <a:rPr lang="en-US" sz="1400" i="0" dirty="0">
                <a:effectLst/>
                <a:latin typeface="+mj-lt"/>
              </a:rPr>
              <a:t>he total payload mass carried by boosters launched by NASA (CRS)</a:t>
            </a:r>
          </a:p>
          <a:p>
            <a:pPr lvl="1">
              <a:lnSpc>
                <a:spcPct val="100000"/>
              </a:lnSpc>
              <a:spcBef>
                <a:spcPts val="1400"/>
              </a:spcBef>
            </a:pPr>
            <a:r>
              <a:rPr lang="en-US" sz="1400" dirty="0">
                <a:latin typeface="+mj-lt"/>
              </a:rPr>
              <a:t>A</a:t>
            </a:r>
            <a:r>
              <a:rPr lang="en-US" sz="1400" i="0" dirty="0">
                <a:effectLst/>
                <a:latin typeface="+mj-lt"/>
              </a:rPr>
              <a:t>verage payload mass carried by booster version F9 v1.1</a:t>
            </a:r>
          </a:p>
          <a:p>
            <a:pPr lvl="1">
              <a:lnSpc>
                <a:spcPct val="100000"/>
              </a:lnSpc>
              <a:spcBef>
                <a:spcPts val="1400"/>
              </a:spcBef>
            </a:pPr>
            <a:r>
              <a:rPr lang="en-US" sz="1400" dirty="0">
                <a:latin typeface="+mj-lt"/>
              </a:rPr>
              <a:t>T</a:t>
            </a:r>
            <a:r>
              <a:rPr lang="en-US" sz="1400" i="0" dirty="0">
                <a:effectLst/>
                <a:latin typeface="+mj-lt"/>
              </a:rPr>
              <a:t>he date when the first </a:t>
            </a:r>
            <a:r>
              <a:rPr lang="en-US" sz="1400" i="0" dirty="0" err="1">
                <a:effectLst/>
                <a:latin typeface="+mj-lt"/>
              </a:rPr>
              <a:t>succesful</a:t>
            </a:r>
            <a:r>
              <a:rPr lang="en-US" sz="1400" i="0" dirty="0">
                <a:effectLst/>
                <a:latin typeface="+mj-lt"/>
              </a:rPr>
              <a:t> landing outcome in ground pad was </a:t>
            </a:r>
            <a:r>
              <a:rPr lang="en-US" sz="1400" i="0" dirty="0" err="1">
                <a:effectLst/>
                <a:latin typeface="+mj-lt"/>
              </a:rPr>
              <a:t>acheived</a:t>
            </a:r>
            <a:endParaRPr lang="en-US" sz="1400" i="0" dirty="0">
              <a:effectLst/>
              <a:latin typeface="+mj-lt"/>
            </a:endParaRPr>
          </a:p>
          <a:p>
            <a:pPr lvl="1">
              <a:lnSpc>
                <a:spcPct val="100000"/>
              </a:lnSpc>
              <a:spcBef>
                <a:spcPts val="1400"/>
              </a:spcBef>
            </a:pPr>
            <a:r>
              <a:rPr lang="en-US" sz="1400" dirty="0">
                <a:latin typeface="+mj-lt"/>
              </a:rPr>
              <a:t>T</a:t>
            </a:r>
            <a:r>
              <a:rPr lang="en-US" sz="1400" i="0" dirty="0">
                <a:effectLst/>
                <a:latin typeface="+mj-lt"/>
              </a:rPr>
              <a:t>he names of the boosters which have success in drone ship and have payload mass greater than 4000 but less than 6000</a:t>
            </a:r>
          </a:p>
          <a:p>
            <a:pPr lvl="1">
              <a:lnSpc>
                <a:spcPct val="100000"/>
              </a:lnSpc>
              <a:spcBef>
                <a:spcPts val="1400"/>
              </a:spcBef>
            </a:pPr>
            <a:r>
              <a:rPr lang="en-US" sz="1400" dirty="0">
                <a:latin typeface="+mj-lt"/>
              </a:rPr>
              <a:t>T</a:t>
            </a:r>
            <a:r>
              <a:rPr lang="en-US" sz="1400" i="0" dirty="0">
                <a:effectLst/>
                <a:latin typeface="+mj-lt"/>
              </a:rPr>
              <a:t>he total number of successful and failure mission outcomes</a:t>
            </a:r>
          </a:p>
          <a:p>
            <a:pPr lvl="1">
              <a:lnSpc>
                <a:spcPct val="100000"/>
              </a:lnSpc>
              <a:spcBef>
                <a:spcPts val="1400"/>
              </a:spcBef>
            </a:pPr>
            <a:r>
              <a:rPr lang="en-US" sz="1400" i="0" dirty="0">
                <a:effectLst/>
                <a:latin typeface="+mj-lt"/>
              </a:rPr>
              <a:t>the names of the </a:t>
            </a:r>
            <a:r>
              <a:rPr lang="en-US" sz="1400" i="0" dirty="0" err="1">
                <a:effectLst/>
                <a:latin typeface="+mj-lt"/>
              </a:rPr>
              <a:t>booster_versions</a:t>
            </a:r>
            <a:r>
              <a:rPr lang="en-US" sz="1400" i="0" dirty="0">
                <a:effectLst/>
                <a:latin typeface="+mj-lt"/>
              </a:rPr>
              <a:t> which have carried the maximum payload mass.</a:t>
            </a:r>
          </a:p>
          <a:p>
            <a:pPr lvl="1">
              <a:lnSpc>
                <a:spcPct val="100000"/>
              </a:lnSpc>
              <a:spcBef>
                <a:spcPts val="1400"/>
              </a:spcBef>
            </a:pPr>
            <a:r>
              <a:rPr lang="en-US" sz="1400" dirty="0">
                <a:latin typeface="+mj-lt"/>
              </a:rPr>
              <a:t>T</a:t>
            </a:r>
            <a:r>
              <a:rPr lang="en-US" sz="1400" i="0" dirty="0">
                <a:effectLst/>
                <a:latin typeface="+mj-lt"/>
              </a:rPr>
              <a:t>he records which will display the month names, failure </a:t>
            </a:r>
            <a:r>
              <a:rPr lang="en-US" sz="1400" i="0" dirty="0" err="1">
                <a:effectLst/>
                <a:latin typeface="+mj-lt"/>
              </a:rPr>
              <a:t>landing_outcomes</a:t>
            </a:r>
            <a:r>
              <a:rPr lang="en-US" sz="1400" i="0" dirty="0">
                <a:effectLst/>
                <a:latin typeface="+mj-lt"/>
              </a:rPr>
              <a:t> in drone ship ,booster versions, </a:t>
            </a:r>
            <a:r>
              <a:rPr lang="en-US" sz="1400" i="0" dirty="0" err="1">
                <a:effectLst/>
                <a:latin typeface="+mj-lt"/>
              </a:rPr>
              <a:t>launch_site</a:t>
            </a:r>
            <a:r>
              <a:rPr lang="en-US" sz="1400" i="0" dirty="0">
                <a:effectLst/>
                <a:latin typeface="+mj-lt"/>
              </a:rPr>
              <a:t> for the months in year 2015.</a:t>
            </a:r>
          </a:p>
          <a:p>
            <a:pPr lvl="1">
              <a:lnSpc>
                <a:spcPct val="100000"/>
              </a:lnSpc>
              <a:spcBef>
                <a:spcPts val="1400"/>
              </a:spcBef>
            </a:pPr>
            <a:r>
              <a:rPr lang="en-US" sz="1400" i="0" dirty="0">
                <a:effectLst/>
                <a:latin typeface="+mj-lt"/>
              </a:rPr>
              <a:t>The count of landing outcomes (such as Failure (drone ship) or Success (ground pad)) between the date 2010-06-04 and 2017-03-20, in descending order.</a:t>
            </a:r>
            <a:endParaRPr lang="en-US" sz="1800" i="0" dirty="0">
              <a:solidFill>
                <a:schemeClr val="accent3">
                  <a:lumMod val="25000"/>
                </a:schemeClr>
              </a:solidFill>
              <a:effectLst/>
              <a:latin typeface="Abadi" panose="020B0604020104020204" pitchFamily="34" charset="0"/>
            </a:endParaRPr>
          </a:p>
          <a:p>
            <a:r>
              <a:rPr lang="en-US" sz="1800" dirty="0">
                <a:latin typeface="Abadi" panose="020B0604020104020204" pitchFamily="34" charset="0"/>
              </a:rPr>
              <a:t>Code source: </a:t>
            </a:r>
            <a:r>
              <a:rPr lang="en-US" sz="1800" dirty="0">
                <a:latin typeface="Abadi" panose="020B0604020104020204" pitchFamily="34" charset="0"/>
                <a:hlinkClick r:id="rId3"/>
              </a:rPr>
              <a:t>https://github.com/frfv04/DScourseprojects/blob/main/jupyter-labs-eda-sql-coursera_sqllite.ipynb</a:t>
            </a:r>
            <a:r>
              <a:rPr lang="en-US" sz="1800" dirty="0">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are useful to be able to point out the places where the launches were made.</a:t>
            </a:r>
          </a:p>
          <a:p>
            <a:pPr>
              <a:lnSpc>
                <a:spcPct val="100000"/>
              </a:lnSpc>
              <a:spcBef>
                <a:spcPts val="1400"/>
              </a:spcBef>
            </a:pPr>
            <a:r>
              <a:rPr lang="en-US" sz="2200" dirty="0">
                <a:solidFill>
                  <a:schemeClr val="accent3">
                    <a:lumMod val="25000"/>
                  </a:schemeClr>
                </a:solidFill>
                <a:latin typeface="Abadi" panose="020B0604020104020204" pitchFamily="34" charset="0"/>
              </a:rPr>
              <a:t>Circles serve to highlight an area using specific coordinates.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are useful for indicating sets of events in an area</a:t>
            </a:r>
          </a:p>
          <a:p>
            <a:pPr>
              <a:lnSpc>
                <a:spcPct val="100000"/>
              </a:lnSpc>
              <a:spcBef>
                <a:spcPts val="1400"/>
              </a:spcBef>
            </a:pPr>
            <a:r>
              <a:rPr lang="en-US" sz="2200" dirty="0">
                <a:solidFill>
                  <a:schemeClr val="accent3">
                    <a:lumMod val="25000"/>
                  </a:schemeClr>
                </a:solidFill>
                <a:latin typeface="Abadi" panose="020B0604020104020204" pitchFamily="34" charset="0"/>
              </a:rPr>
              <a:t>Lines are useful to indicate the distance between two coordinates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t>Code source: </a:t>
            </a:r>
            <a:r>
              <a:rPr lang="en-US" dirty="0">
                <a:hlinkClick r:id="rId3"/>
              </a:rPr>
              <a:t>https://github.com/frfv04/DScourseprojects/blob/main/lab_jupyter_launch_site_location.jupyterlite.ipynb</a:t>
            </a:r>
            <a:r>
              <a:rPr lang="en-US" dirty="0"/>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had the following graphs to perform the analysis:</a:t>
            </a:r>
          </a:p>
          <a:p>
            <a:pPr lvl="1">
              <a:lnSpc>
                <a:spcPct val="100000"/>
              </a:lnSpc>
              <a:spcBef>
                <a:spcPts val="1400"/>
              </a:spcBef>
            </a:pPr>
            <a:r>
              <a:rPr lang="es-ES" sz="1800" dirty="0">
                <a:solidFill>
                  <a:schemeClr val="accent3">
                    <a:lumMod val="25000"/>
                  </a:schemeClr>
                </a:solidFill>
                <a:latin typeface="Abadi" panose="020B0604020104020204" pitchFamily="34" charset="0"/>
              </a:rPr>
              <a:t>Porcentaje de lanzamientos por sitio.</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a:t>
            </a:r>
            <a:r>
              <a:rPr lang="es-ES"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dashboard was very useful for quick analysis of specific characteristics.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916"/>
            <a:ext cx="7331253" cy="46850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used were: </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source: </a:t>
            </a:r>
            <a:r>
              <a:rPr lang="en-US" sz="2200" dirty="0">
                <a:solidFill>
                  <a:schemeClr val="accent3">
                    <a:lumMod val="25000"/>
                  </a:schemeClr>
                </a:solidFill>
                <a:latin typeface="Abadi" panose="020B0604020104020204" pitchFamily="34" charset="0"/>
                <a:hlinkClick r:id="rId3"/>
              </a:rPr>
              <a:t>https://github.com/frfv04/DScourseprojects/blob/main/SpaceX_Machine_Learning_Prediction_Part_5.jupyterlite.ipynb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a 1">
            <a:extLst>
              <a:ext uri="{FF2B5EF4-FFF2-40B4-BE49-F238E27FC236}">
                <a16:creationId xmlns:a16="http://schemas.microsoft.com/office/drawing/2014/main" id="{A6247579-C2C0-A471-229C-199CBE37A551}"/>
              </a:ext>
            </a:extLst>
          </p:cNvPr>
          <p:cNvGraphicFramePr/>
          <p:nvPr>
            <p:extLst>
              <p:ext uri="{D42A27DB-BD31-4B8C-83A1-F6EECF244321}">
                <p14:modId xmlns:p14="http://schemas.microsoft.com/office/powerpoint/2010/main" val="1107451376"/>
              </p:ext>
            </p:extLst>
          </p:nvPr>
        </p:nvGraphicFramePr>
        <p:xfrm>
          <a:off x="5898147" y="130457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1938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SpaceX have 4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 is 48213Kg.</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 is 2928.4 Kg</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when the first </a:t>
            </a:r>
            <a:r>
              <a:rPr lang="en-US" sz="1800" dirty="0" err="1">
                <a:solidFill>
                  <a:schemeClr val="accent3">
                    <a:lumMod val="25000"/>
                  </a:schemeClr>
                </a:solidFill>
                <a:latin typeface="Abadi" panose="020B0604020104020204" pitchFamily="34" charset="0"/>
              </a:rPr>
              <a:t>succesful</a:t>
            </a:r>
            <a:r>
              <a:rPr lang="en-US" sz="1800" dirty="0">
                <a:solidFill>
                  <a:schemeClr val="accent3">
                    <a:lumMod val="25000"/>
                  </a:schemeClr>
                </a:solidFill>
                <a:latin typeface="Abadi" panose="020B0604020104020204" pitchFamily="34" charset="0"/>
              </a:rPr>
              <a:t> landing outcome in ground pad was achieved was the 2015-12-22.</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 is 100.</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42116"/>
            <a:ext cx="8431212"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With interactive analytics was possible to see that the launches were made near to the sea: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ángulo 1">
            <a:extLst>
              <a:ext uri="{FF2B5EF4-FFF2-40B4-BE49-F238E27FC236}">
                <a16:creationId xmlns:a16="http://schemas.microsoft.com/office/drawing/2014/main" id="{5B851CAF-8ED9-7C07-E93D-D2ADB4EA19F6}"/>
              </a:ext>
            </a:extLst>
          </p:cNvPr>
          <p:cNvSpPr/>
          <p:nvPr/>
        </p:nvSpPr>
        <p:spPr>
          <a:xfrm>
            <a:off x="1021704" y="2430145"/>
            <a:ext cx="8887326" cy="321820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67114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results showed that the best model which we can use is the decision tree.</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ángulo 1">
            <a:extLst>
              <a:ext uri="{FF2B5EF4-FFF2-40B4-BE49-F238E27FC236}">
                <a16:creationId xmlns:a16="http://schemas.microsoft.com/office/drawing/2014/main" id="{F5B6CF2B-B4C7-017D-FCFA-C934285ED81A}"/>
              </a:ext>
            </a:extLst>
          </p:cNvPr>
          <p:cNvSpPr/>
          <p:nvPr/>
        </p:nvSpPr>
        <p:spPr>
          <a:xfrm>
            <a:off x="1511957" y="2785653"/>
            <a:ext cx="7684169" cy="394635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200035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72363"/>
            <a:ext cx="10091785" cy="196906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majority of launches were made on VAFB SLC 4E was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the launches were made on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rate increase over the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Rectángulo 1">
            <a:extLst>
              <a:ext uri="{FF2B5EF4-FFF2-40B4-BE49-F238E27FC236}">
                <a16:creationId xmlns:a16="http://schemas.microsoft.com/office/drawing/2014/main" id="{3338C172-F882-C4D5-9C0A-5A42AD1E15AF}"/>
              </a:ext>
            </a:extLst>
          </p:cNvPr>
          <p:cNvSpPr/>
          <p:nvPr/>
        </p:nvSpPr>
        <p:spPr>
          <a:xfrm>
            <a:off x="3304674" y="1478290"/>
            <a:ext cx="4957010" cy="294232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52374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launches over 12000Kg were a success and only possible in CCAFS SLC 40 and KSC LC 39A</a:t>
            </a:r>
          </a:p>
          <a:p>
            <a:pPr>
              <a:lnSpc>
                <a:spcPct val="100000"/>
              </a:lnSpc>
              <a:spcBef>
                <a:spcPts val="1400"/>
              </a:spcBef>
            </a:pPr>
            <a:r>
              <a:rPr lang="en-US" sz="2200" dirty="0">
                <a:solidFill>
                  <a:schemeClr val="accent3">
                    <a:lumMod val="25000"/>
                  </a:schemeClr>
                </a:solidFill>
                <a:latin typeface="Abadi" panose="020B0604020104020204" pitchFamily="34" charset="0"/>
              </a:rPr>
              <a:t>The 9000 KG launchers at VAFB SLC 4E were mostly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Rectángulo 1">
            <a:extLst>
              <a:ext uri="{FF2B5EF4-FFF2-40B4-BE49-F238E27FC236}">
                <a16:creationId xmlns:a16="http://schemas.microsoft.com/office/drawing/2014/main" id="{26C77395-E40B-4BBD-640E-D4E13E786E87}"/>
              </a:ext>
            </a:extLst>
          </p:cNvPr>
          <p:cNvSpPr/>
          <p:nvPr/>
        </p:nvSpPr>
        <p:spPr>
          <a:xfrm>
            <a:off x="6394733" y="1523415"/>
            <a:ext cx="5063239" cy="415549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Orbit with more success in average were: </a:t>
            </a:r>
          </a:p>
          <a:p>
            <a:pPr lvl="1">
              <a:lnSpc>
                <a:spcPct val="100000"/>
              </a:lnSpc>
              <a:spcBef>
                <a:spcPts val="1400"/>
              </a:spcBef>
            </a:pPr>
            <a:r>
              <a:rPr lang="en-CA" sz="1800" dirty="0">
                <a:solidFill>
                  <a:schemeClr val="accent3">
                    <a:lumMod val="25000"/>
                  </a:schemeClr>
                </a:solidFill>
                <a:latin typeface="Abadi" panose="020B0604020104020204" pitchFamily="34" charset="0"/>
              </a:rPr>
              <a:t>ES-L1</a:t>
            </a:r>
          </a:p>
          <a:p>
            <a:pPr lvl="1">
              <a:lnSpc>
                <a:spcPct val="100000"/>
              </a:lnSpc>
              <a:spcBef>
                <a:spcPts val="1400"/>
              </a:spcBef>
            </a:pPr>
            <a:r>
              <a:rPr lang="en-CA" sz="1800" dirty="0">
                <a:solidFill>
                  <a:schemeClr val="accent3">
                    <a:lumMod val="25000"/>
                  </a:schemeClr>
                </a:solidFill>
                <a:latin typeface="Abadi" panose="020B0604020104020204" pitchFamily="34" charset="0"/>
              </a:rPr>
              <a:t>GEO</a:t>
            </a:r>
          </a:p>
          <a:p>
            <a:pPr lvl="1">
              <a:lnSpc>
                <a:spcPct val="100000"/>
              </a:lnSpc>
              <a:spcBef>
                <a:spcPts val="1400"/>
              </a:spcBef>
            </a:pPr>
            <a:r>
              <a:rPr lang="en-CA" sz="1800" dirty="0">
                <a:solidFill>
                  <a:schemeClr val="accent3">
                    <a:lumMod val="25000"/>
                  </a:schemeClr>
                </a:solidFill>
                <a:latin typeface="Abadi" panose="020B0604020104020204" pitchFamily="34" charset="0"/>
              </a:rPr>
              <a:t>HEO </a:t>
            </a:r>
          </a:p>
          <a:p>
            <a:pPr lvl="1">
              <a:lnSpc>
                <a:spcPct val="100000"/>
              </a:lnSpc>
              <a:spcBef>
                <a:spcPts val="1400"/>
              </a:spcBef>
            </a:pPr>
            <a:r>
              <a:rPr lang="en-CA" sz="1800" dirty="0">
                <a:solidFill>
                  <a:schemeClr val="accent3">
                    <a:lumMod val="25000"/>
                  </a:schemeClr>
                </a:solidFill>
                <a:latin typeface="Abadi" panose="020B0604020104020204" pitchFamily="34" charset="0"/>
              </a:rPr>
              <a:t>SSD</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Rectángulo 1">
            <a:extLst>
              <a:ext uri="{FF2B5EF4-FFF2-40B4-BE49-F238E27FC236}">
                <a16:creationId xmlns:a16="http://schemas.microsoft.com/office/drawing/2014/main" id="{462A3540-3ABE-8D5A-0EF6-B434E11EB354}"/>
              </a:ext>
            </a:extLst>
          </p:cNvPr>
          <p:cNvSpPr/>
          <p:nvPr/>
        </p:nvSpPr>
        <p:spPr>
          <a:xfrm>
            <a:off x="6272463" y="1684422"/>
            <a:ext cx="5185509" cy="36736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VLEO that start recently shown a great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increase over the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Rectángulo 1">
            <a:extLst>
              <a:ext uri="{FF2B5EF4-FFF2-40B4-BE49-F238E27FC236}">
                <a16:creationId xmlns:a16="http://schemas.microsoft.com/office/drawing/2014/main" id="{2F8DFF30-39B8-0371-60F1-71845D863A1E}"/>
              </a:ext>
            </a:extLst>
          </p:cNvPr>
          <p:cNvSpPr/>
          <p:nvPr/>
        </p:nvSpPr>
        <p:spPr>
          <a:xfrm>
            <a:off x="6224337" y="1523205"/>
            <a:ext cx="5197651" cy="404340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4115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Apparently there aren’t a relationship between the success rate with the Orbit and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Rectángulo 1">
            <a:extLst>
              <a:ext uri="{FF2B5EF4-FFF2-40B4-BE49-F238E27FC236}">
                <a16:creationId xmlns:a16="http://schemas.microsoft.com/office/drawing/2014/main" id="{7C6B9D39-46FC-CFFE-9136-D6E5EB34BB75}"/>
              </a:ext>
            </a:extLst>
          </p:cNvPr>
          <p:cNvSpPr/>
          <p:nvPr/>
        </p:nvSpPr>
        <p:spPr>
          <a:xfrm>
            <a:off x="6096001" y="1732547"/>
            <a:ext cx="5361972" cy="381158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increase over the time from 2013.</a:t>
            </a:r>
          </a:p>
          <a:p>
            <a:pPr>
              <a:lnSpc>
                <a:spcPct val="100000"/>
              </a:lnSpc>
              <a:spcBef>
                <a:spcPts val="1400"/>
              </a:spcBef>
            </a:pPr>
            <a:r>
              <a:rPr lang="en-US" sz="2200" dirty="0">
                <a:solidFill>
                  <a:schemeClr val="accent3">
                    <a:lumMod val="25000"/>
                  </a:schemeClr>
                </a:solidFill>
                <a:latin typeface="Abadi" panose="020B0604020104020204" pitchFamily="34" charset="0"/>
              </a:rPr>
              <a:t>In 2018 and 2020 decrease a little bit but nothing worried.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4C40DFC-40C1-EF16-B769-B14A934378CC}"/>
              </a:ext>
            </a:extLst>
          </p:cNvPr>
          <p:cNvPicPr>
            <a:picLocks noChangeAspect="1"/>
          </p:cNvPicPr>
          <p:nvPr/>
        </p:nvPicPr>
        <p:blipFill>
          <a:blip r:embed="rId3"/>
          <a:stretch>
            <a:fillRect/>
          </a:stretch>
        </p:blipFill>
        <p:spPr>
          <a:xfrm>
            <a:off x="5662863" y="1714499"/>
            <a:ext cx="5967663" cy="39419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4413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Selecting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found that there are four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7987F050-C27A-892E-122C-0A501EF0C907}"/>
              </a:ext>
            </a:extLst>
          </p:cNvPr>
          <p:cNvPicPr>
            <a:picLocks noChangeAspect="1"/>
          </p:cNvPicPr>
          <p:nvPr/>
        </p:nvPicPr>
        <p:blipFill rotWithShape="1">
          <a:blip r:embed="rId3"/>
          <a:srcRect r="15408" b="10139"/>
          <a:stretch/>
        </p:blipFill>
        <p:spPr>
          <a:xfrm>
            <a:off x="8813705" y="1646116"/>
            <a:ext cx="1838253" cy="27012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launch that begin with ‘CCA’ start in 2010-06-04.</a:t>
            </a:r>
          </a:p>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selecting all the records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was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E0C021A3-8693-7A15-6807-1E81C52B5E25}"/>
              </a:ext>
            </a:extLst>
          </p:cNvPr>
          <p:cNvPicPr>
            <a:picLocks noChangeAspect="1"/>
          </p:cNvPicPr>
          <p:nvPr/>
        </p:nvPicPr>
        <p:blipFill>
          <a:blip r:embed="rId3"/>
          <a:stretch>
            <a:fillRect/>
          </a:stretch>
        </p:blipFill>
        <p:spPr>
          <a:xfrm>
            <a:off x="633663" y="3096126"/>
            <a:ext cx="10515599" cy="32059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61232" cy="2778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summing Payload mass where the customer was the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E3C25678-8E35-9D8E-E411-145A2A1C7DE9}"/>
              </a:ext>
            </a:extLst>
          </p:cNvPr>
          <p:cNvPicPr>
            <a:picLocks noChangeAspect="1"/>
          </p:cNvPicPr>
          <p:nvPr/>
        </p:nvPicPr>
        <p:blipFill>
          <a:blip r:embed="rId3"/>
          <a:stretch>
            <a:fillRect/>
          </a:stretch>
        </p:blipFill>
        <p:spPr>
          <a:xfrm>
            <a:off x="7678411" y="1878658"/>
            <a:ext cx="3920031" cy="11990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58699"/>
            <a:ext cx="10250915" cy="408062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methodologies were used to analyze data:</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scrapping and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Analysis) with Python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Models for predictions.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collected valuable Data from Public Resources.</a:t>
            </a:r>
          </a:p>
          <a:p>
            <a:pPr lvl="1">
              <a:lnSpc>
                <a:spcPct val="100000"/>
              </a:lnSpc>
              <a:spcBef>
                <a:spcPts val="1400"/>
              </a:spcBef>
            </a:pPr>
            <a:r>
              <a:rPr lang="en-US" sz="1800" dirty="0">
                <a:solidFill>
                  <a:schemeClr val="accent3">
                    <a:lumMod val="25000"/>
                  </a:schemeClr>
                </a:solidFill>
                <a:latin typeface="Abadi" panose="020B0604020104020204" pitchFamily="34" charset="0"/>
              </a:rPr>
              <a:t>With EDA we identify valuable information from the Data and which features uses to use for the prediction models.</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the best model and features for the best use to the Machine Model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94369" cy="37570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selecting average payload mass carried where the booster version was F9 v1.1.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9CA153F1-4515-356B-E51C-09FED1F72214}"/>
              </a:ext>
            </a:extLst>
          </p:cNvPr>
          <p:cNvPicPr>
            <a:picLocks noChangeAspect="1"/>
          </p:cNvPicPr>
          <p:nvPr/>
        </p:nvPicPr>
        <p:blipFill>
          <a:blip r:embed="rId3"/>
          <a:stretch>
            <a:fillRect/>
          </a:stretch>
        </p:blipFill>
        <p:spPr>
          <a:xfrm>
            <a:off x="8421031" y="1918760"/>
            <a:ext cx="3000960" cy="10121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6813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Found this was possible selecting de the min Date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was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B8AC10B7-2B99-E5BC-28E6-C229C63024BF}"/>
              </a:ext>
            </a:extLst>
          </p:cNvPr>
          <p:cNvPicPr>
            <a:picLocks noChangeAspect="1"/>
          </p:cNvPicPr>
          <p:nvPr/>
        </p:nvPicPr>
        <p:blipFill>
          <a:blip r:embed="rId3"/>
          <a:stretch>
            <a:fillRect/>
          </a:stretch>
        </p:blipFill>
        <p:spPr>
          <a:xfrm>
            <a:off x="9157921" y="1882165"/>
            <a:ext cx="2264069" cy="14064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154790" cy="37570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selecting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was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9118F8A2-83BB-94E0-3F7E-6A391980DE97}"/>
              </a:ext>
            </a:extLst>
          </p:cNvPr>
          <p:cNvPicPr>
            <a:picLocks noChangeAspect="1"/>
          </p:cNvPicPr>
          <p:nvPr/>
        </p:nvPicPr>
        <p:blipFill>
          <a:blip r:embed="rId3"/>
          <a:stretch>
            <a:fillRect/>
          </a:stretch>
        </p:blipFill>
        <p:spPr>
          <a:xfrm>
            <a:off x="9015663" y="1788199"/>
            <a:ext cx="2093485" cy="26587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selecting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then grouping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6C2E03D3-4D53-E114-E0F1-A7F7F5A0B4A4}"/>
              </a:ext>
            </a:extLst>
          </p:cNvPr>
          <p:cNvPicPr>
            <a:picLocks noChangeAspect="1"/>
          </p:cNvPicPr>
          <p:nvPr/>
        </p:nvPicPr>
        <p:blipFill>
          <a:blip r:embed="rId3"/>
          <a:stretch>
            <a:fillRect/>
          </a:stretch>
        </p:blipFill>
        <p:spPr>
          <a:xfrm>
            <a:off x="1131220" y="3579687"/>
            <a:ext cx="4693695" cy="200296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68137" cy="39976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this was possible selecting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then filtering the PAYLOAD_MASS__KG_, this was possible using a subquery where select the max PAYLOAD_MASS__KG_</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A5F95020-49AB-B6B0-8221-8DDB2A0F0599}"/>
              </a:ext>
            </a:extLst>
          </p:cNvPr>
          <p:cNvPicPr>
            <a:picLocks noChangeAspect="1"/>
          </p:cNvPicPr>
          <p:nvPr/>
        </p:nvPicPr>
        <p:blipFill>
          <a:blip r:embed="rId3"/>
          <a:stretch>
            <a:fillRect/>
          </a:stretch>
        </p:blipFill>
        <p:spPr>
          <a:xfrm>
            <a:off x="9276245" y="1788458"/>
            <a:ext cx="1471965" cy="45308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56432" cy="37570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There are a lot of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that ‘No attempt’.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was possible selecting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AS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DESC;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0727C009-9188-0078-0AF2-EA70FF751110}"/>
              </a:ext>
            </a:extLst>
          </p:cNvPr>
          <p:cNvPicPr>
            <a:picLocks noChangeAspect="1"/>
          </p:cNvPicPr>
          <p:nvPr/>
        </p:nvPicPr>
        <p:blipFill>
          <a:blip r:embed="rId3"/>
          <a:stretch>
            <a:fillRect/>
          </a:stretch>
        </p:blipFill>
        <p:spPr>
          <a:xfrm>
            <a:off x="7675339" y="1703735"/>
            <a:ext cx="3782633" cy="38789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are so near to the sea.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all launch sites</a:t>
            </a:r>
          </a:p>
        </p:txBody>
      </p:sp>
      <p:pic>
        <p:nvPicPr>
          <p:cNvPr id="6" name="Imagen 5">
            <a:extLst>
              <a:ext uri="{FF2B5EF4-FFF2-40B4-BE49-F238E27FC236}">
                <a16:creationId xmlns:a16="http://schemas.microsoft.com/office/drawing/2014/main" id="{D5A679DA-6AB5-9BF9-4065-C72688BDCFE6}"/>
              </a:ext>
            </a:extLst>
          </p:cNvPr>
          <p:cNvPicPr>
            <a:picLocks noChangeAspect="1"/>
          </p:cNvPicPr>
          <p:nvPr/>
        </p:nvPicPr>
        <p:blipFill>
          <a:blip r:embed="rId3"/>
          <a:stretch>
            <a:fillRect/>
          </a:stretch>
        </p:blipFill>
        <p:spPr>
          <a:xfrm>
            <a:off x="2486022" y="2944783"/>
            <a:ext cx="7219956" cy="39132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area where there a lot of launch outcomes, the green marker means success and the red means fail.</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a:r>
          </a:p>
        </p:txBody>
      </p:sp>
      <p:pic>
        <p:nvPicPr>
          <p:cNvPr id="4" name="Imagen 3">
            <a:extLst>
              <a:ext uri="{FF2B5EF4-FFF2-40B4-BE49-F238E27FC236}">
                <a16:creationId xmlns:a16="http://schemas.microsoft.com/office/drawing/2014/main" id="{5AB2CE03-93C5-AC41-BBA1-13289EEAEFC5}"/>
              </a:ext>
            </a:extLst>
          </p:cNvPr>
          <p:cNvPicPr>
            <a:picLocks noChangeAspect="1"/>
          </p:cNvPicPr>
          <p:nvPr/>
        </p:nvPicPr>
        <p:blipFill>
          <a:blip r:embed="rId3"/>
          <a:stretch>
            <a:fillRect/>
          </a:stretch>
        </p:blipFill>
        <p:spPr>
          <a:xfrm>
            <a:off x="2081566" y="2607890"/>
            <a:ext cx="7443183" cy="396039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4588053" cy="34748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map we can see a line and the distance between one launch site and the a point.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Line to the coast</a:t>
            </a:r>
          </a:p>
        </p:txBody>
      </p:sp>
      <p:pic>
        <p:nvPicPr>
          <p:cNvPr id="4" name="Imagen 3">
            <a:extLst>
              <a:ext uri="{FF2B5EF4-FFF2-40B4-BE49-F238E27FC236}">
                <a16:creationId xmlns:a16="http://schemas.microsoft.com/office/drawing/2014/main" id="{269B8C0B-AA9B-5613-9A70-7B8A64BD6A4D}"/>
              </a:ext>
            </a:extLst>
          </p:cNvPr>
          <p:cNvPicPr>
            <a:picLocks noChangeAspect="1"/>
          </p:cNvPicPr>
          <p:nvPr/>
        </p:nvPicPr>
        <p:blipFill>
          <a:blip r:embed="rId3"/>
          <a:stretch>
            <a:fillRect/>
          </a:stretch>
        </p:blipFill>
        <p:spPr>
          <a:xfrm>
            <a:off x="6206078" y="1690688"/>
            <a:ext cx="5215912" cy="397885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15550"/>
            <a:ext cx="9228040" cy="3863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With this project for the Space Y enterprise the idea is could be a serious competitor to Space X in the industry.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The problem that we solved with this project is what strategies we can use to optimize the cost from launches, predicting the success pf the launch and where is the best place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Classification model with most accuracy and test accuracy was de Decision Tree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8FDCF821-D10A-4838-5EF7-AC9C6FF8ECB0}"/>
              </a:ext>
            </a:extLst>
          </p:cNvPr>
          <p:cNvPicPr>
            <a:picLocks noChangeAspect="1"/>
          </p:cNvPicPr>
          <p:nvPr/>
        </p:nvPicPr>
        <p:blipFill>
          <a:blip r:embed="rId3"/>
          <a:stretch>
            <a:fillRect/>
          </a:stretch>
        </p:blipFill>
        <p:spPr>
          <a:xfrm>
            <a:off x="6946233" y="1619250"/>
            <a:ext cx="4707104" cy="37816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4308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shown as 5 of 6 attempts </a:t>
            </a:r>
            <a:r>
              <a:rPr lang="en-US" sz="2200" dirty="0" err="1">
                <a:solidFill>
                  <a:schemeClr val="accent3">
                    <a:lumMod val="25000"/>
                  </a:schemeClr>
                </a:solidFill>
                <a:latin typeface="Abadi" panose="020B0604020104020204" pitchFamily="34" charset="0"/>
              </a:rPr>
              <a:t>acert</a:t>
            </a:r>
            <a:r>
              <a:rPr lang="en-US" sz="2200" dirty="0">
                <a:solidFill>
                  <a:schemeClr val="accent3">
                    <a:lumMod val="25000"/>
                  </a:schemeClr>
                </a:solidFill>
                <a:latin typeface="Abadi" panose="020B0604020104020204" pitchFamily="34" charset="0"/>
              </a:rPr>
              <a:t> that did not land, and 12 of 12 attempts </a:t>
            </a:r>
            <a:r>
              <a:rPr lang="en-US" sz="2200" dirty="0" err="1">
                <a:solidFill>
                  <a:schemeClr val="accent3">
                    <a:lumMod val="25000"/>
                  </a:schemeClr>
                </a:solidFill>
                <a:latin typeface="Abadi" panose="020B0604020104020204" pitchFamily="34" charset="0"/>
              </a:rPr>
              <a:t>acert</a:t>
            </a:r>
            <a:r>
              <a:rPr lang="en-US" sz="2200" dirty="0">
                <a:solidFill>
                  <a:schemeClr val="accent3">
                    <a:lumMod val="25000"/>
                  </a:schemeClr>
                </a:solidFill>
                <a:latin typeface="Abadi" panose="020B0604020104020204" pitchFamily="34" charset="0"/>
              </a:rPr>
              <a:t> that did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49CD34E4-1EFD-FD82-8261-C732D92124CC}"/>
              </a:ext>
            </a:extLst>
          </p:cNvPr>
          <p:cNvPicPr>
            <a:picLocks noChangeAspect="1"/>
          </p:cNvPicPr>
          <p:nvPr/>
        </p:nvPicPr>
        <p:blipFill>
          <a:blip r:embed="rId3"/>
          <a:stretch>
            <a:fillRect/>
          </a:stretch>
        </p:blipFill>
        <p:spPr>
          <a:xfrm>
            <a:off x="7016815" y="2057400"/>
            <a:ext cx="4657725" cy="37147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69141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 over the time.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near to the coast.</a:t>
            </a:r>
          </a:p>
          <a:p>
            <a:pPr>
              <a:lnSpc>
                <a:spcPct val="100000"/>
              </a:lnSpc>
              <a:spcBef>
                <a:spcPts val="1400"/>
              </a:spcBef>
            </a:pPr>
            <a:r>
              <a:rPr lang="en-CA" sz="2200" dirty="0">
                <a:solidFill>
                  <a:schemeClr val="accent3">
                    <a:lumMod val="25000"/>
                  </a:schemeClr>
                </a:solidFill>
                <a:latin typeface="Abadi" panose="020B0604020104020204" pitchFamily="34" charset="0"/>
              </a:rPr>
              <a:t>Apparently there aren’t a relationship between the success rate with the Orbit and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best model for our purpose.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300" dirty="0">
                <a:solidFill>
                  <a:srgbClr val="0B49CB"/>
                </a:solidFill>
                <a:latin typeface="Abadi"/>
              </a:rPr>
              <a:t>Executive Summary</a:t>
            </a:r>
          </a:p>
          <a:p>
            <a:pPr>
              <a:lnSpc>
                <a:spcPct val="120000"/>
              </a:lnSpc>
              <a:spcBef>
                <a:spcPts val="1400"/>
              </a:spcBef>
            </a:pPr>
            <a:r>
              <a:rPr lang="en-US" sz="3300" dirty="0">
                <a:solidFill>
                  <a:schemeClr val="accent3">
                    <a:lumMod val="25000"/>
                  </a:schemeClr>
                </a:solidFill>
                <a:latin typeface="Abadi"/>
              </a:rPr>
              <a:t>Data collection methodology:</a:t>
            </a:r>
          </a:p>
          <a:p>
            <a:pPr lvl="1">
              <a:lnSpc>
                <a:spcPct val="120000"/>
              </a:lnSpc>
              <a:spcBef>
                <a:spcPts val="1400"/>
              </a:spcBef>
            </a:pPr>
            <a:r>
              <a:rPr lang="en-US" sz="3300" dirty="0">
                <a:solidFill>
                  <a:schemeClr val="bg2">
                    <a:lumMod val="50000"/>
                  </a:schemeClr>
                </a:solidFill>
                <a:latin typeface="Abadi"/>
              </a:rPr>
              <a:t>The Data was collected from two sources:</a:t>
            </a:r>
          </a:p>
          <a:p>
            <a:pPr lvl="2">
              <a:lnSpc>
                <a:spcPct val="120000"/>
              </a:lnSpc>
              <a:spcBef>
                <a:spcPts val="1400"/>
              </a:spcBef>
            </a:pPr>
            <a:r>
              <a:rPr lang="en-US" sz="3300" dirty="0">
                <a:solidFill>
                  <a:schemeClr val="bg2">
                    <a:lumMod val="50000"/>
                  </a:schemeClr>
                </a:solidFill>
                <a:latin typeface="Abadi"/>
              </a:rPr>
              <a:t>Using the Space X API (</a:t>
            </a:r>
            <a:r>
              <a:rPr lang="en-US" sz="3300" dirty="0">
                <a:solidFill>
                  <a:schemeClr val="bg2">
                    <a:lumMod val="50000"/>
                  </a:schemeClr>
                </a:solidFill>
                <a:latin typeface="Abadi"/>
                <a:hlinkClick r:id="rId4"/>
              </a:rPr>
              <a:t>https://api.spacexdata.com/v4/launches/past</a:t>
            </a:r>
            <a:r>
              <a:rPr lang="en-US" sz="3300" dirty="0">
                <a:solidFill>
                  <a:schemeClr val="bg2">
                    <a:lumMod val="50000"/>
                  </a:schemeClr>
                </a:solidFill>
                <a:latin typeface="Abadi"/>
              </a:rPr>
              <a:t> ) </a:t>
            </a:r>
          </a:p>
          <a:p>
            <a:pPr lvl="2">
              <a:lnSpc>
                <a:spcPct val="120000"/>
              </a:lnSpc>
              <a:spcBef>
                <a:spcPts val="1400"/>
              </a:spcBef>
            </a:pPr>
            <a:r>
              <a:rPr lang="en-US" sz="3300" dirty="0">
                <a:solidFill>
                  <a:schemeClr val="bg2">
                    <a:lumMod val="50000"/>
                  </a:schemeClr>
                </a:solidFill>
                <a:latin typeface="Abadi"/>
              </a:rPr>
              <a:t>With Web Scrapping (</a:t>
            </a:r>
            <a:r>
              <a:rPr lang="es-PY" sz="3300" b="0" i="0" u="none" strike="noStrike" dirty="0">
                <a:effectLst/>
                <a:latin typeface="-apple-system"/>
                <a:hlinkClick r:id="rId5"/>
              </a:rPr>
              <a:t>https://en.wikipedia.org/wiki/List_of_Falcon_9_and_Falcon_Heavy_launches</a:t>
            </a:r>
            <a:r>
              <a:rPr lang="en-US" sz="3300" dirty="0">
                <a:solidFill>
                  <a:schemeClr val="bg2">
                    <a:lumMod val="50000"/>
                  </a:schemeClr>
                </a:solidFill>
                <a:latin typeface="Abadi"/>
              </a:rPr>
              <a:t>)</a:t>
            </a:r>
          </a:p>
          <a:p>
            <a:pPr>
              <a:lnSpc>
                <a:spcPct val="120000"/>
              </a:lnSpc>
              <a:spcBef>
                <a:spcPts val="1400"/>
              </a:spcBef>
            </a:pPr>
            <a:r>
              <a:rPr lang="en-US" sz="3300" dirty="0">
                <a:solidFill>
                  <a:schemeClr val="accent3">
                    <a:lumMod val="25000"/>
                  </a:schemeClr>
                </a:solidFill>
                <a:latin typeface="Abadi"/>
              </a:rPr>
              <a:t>Perform data wrangling</a:t>
            </a:r>
          </a:p>
          <a:p>
            <a:pPr lvl="1">
              <a:lnSpc>
                <a:spcPct val="120000"/>
              </a:lnSpc>
              <a:spcBef>
                <a:spcPts val="1400"/>
              </a:spcBef>
            </a:pPr>
            <a:r>
              <a:rPr lang="en-US" sz="3300" dirty="0">
                <a:solidFill>
                  <a:schemeClr val="bg2">
                    <a:lumMod val="50000"/>
                  </a:schemeClr>
                </a:solidFill>
                <a:latin typeface="Abadi"/>
              </a:rPr>
              <a:t>Here we enrich the Data collected by creating a landing outcome label after analyzing the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515600" cy="5458182"/>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45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4100" dirty="0">
                <a:solidFill>
                  <a:schemeClr val="accent3">
                    <a:lumMod val="25000"/>
                  </a:schemeClr>
                </a:solidFill>
                <a:latin typeface="Abadi"/>
              </a:rPr>
              <a:t>We were able to answer various questions and find valuable aspects for our objectives. </a:t>
            </a:r>
          </a:p>
          <a:p>
            <a:pPr>
              <a:lnSpc>
                <a:spcPct val="120000"/>
              </a:lnSpc>
              <a:spcBef>
                <a:spcPts val="1400"/>
              </a:spcBef>
            </a:pPr>
            <a:r>
              <a:rPr lang="en-US" sz="4500" dirty="0">
                <a:solidFill>
                  <a:schemeClr val="accent3">
                    <a:lumMod val="25000"/>
                  </a:schemeClr>
                </a:solidFill>
                <a:latin typeface="Abadi"/>
              </a:rPr>
              <a:t>Perform interactive visual analytics using Folium and </a:t>
            </a:r>
            <a:r>
              <a:rPr lang="en-US" sz="4500" dirty="0" err="1">
                <a:solidFill>
                  <a:schemeClr val="accent3">
                    <a:lumMod val="25000"/>
                  </a:schemeClr>
                </a:solidFill>
                <a:latin typeface="Abadi"/>
              </a:rPr>
              <a:t>Plotly</a:t>
            </a:r>
            <a:r>
              <a:rPr lang="en-US" sz="4500" dirty="0">
                <a:solidFill>
                  <a:schemeClr val="accent3">
                    <a:lumMod val="25000"/>
                  </a:schemeClr>
                </a:solidFill>
                <a:latin typeface="Abadi"/>
              </a:rPr>
              <a:t> Dash</a:t>
            </a:r>
          </a:p>
          <a:p>
            <a:pPr lvl="1">
              <a:lnSpc>
                <a:spcPct val="120000"/>
              </a:lnSpc>
              <a:spcBef>
                <a:spcPts val="1400"/>
              </a:spcBef>
            </a:pPr>
            <a:r>
              <a:rPr lang="en-US" sz="4100" dirty="0">
                <a:solidFill>
                  <a:schemeClr val="accent3">
                    <a:lumMod val="25000"/>
                  </a:schemeClr>
                </a:solidFill>
                <a:latin typeface="Abadi"/>
              </a:rPr>
              <a:t>Using these tools we were able to find the places and visualize where the successful and unsuccessful launches were carried out.</a:t>
            </a:r>
          </a:p>
          <a:p>
            <a:pPr>
              <a:lnSpc>
                <a:spcPct val="120000"/>
              </a:lnSpc>
              <a:spcBef>
                <a:spcPts val="1400"/>
              </a:spcBef>
            </a:pPr>
            <a:r>
              <a:rPr lang="en-US" sz="4500" dirty="0">
                <a:solidFill>
                  <a:schemeClr val="accent3">
                    <a:lumMod val="25000"/>
                  </a:schemeClr>
                </a:solidFill>
                <a:latin typeface="Abadi"/>
              </a:rPr>
              <a:t>Perform predictive analysis using classification models</a:t>
            </a:r>
          </a:p>
          <a:p>
            <a:pPr lvl="1">
              <a:lnSpc>
                <a:spcPct val="120000"/>
              </a:lnSpc>
              <a:spcBef>
                <a:spcPts val="1400"/>
              </a:spcBef>
            </a:pPr>
            <a:r>
              <a:rPr lang="en-US" sz="4100" dirty="0">
                <a:solidFill>
                  <a:schemeClr val="accent3">
                    <a:lumMod val="25000"/>
                  </a:schemeClr>
                </a:solidFill>
                <a:latin typeface="Abadi"/>
              </a:rPr>
              <a:t>We used a very well structured strategy that concluded with obtaining the best parameters for each model and knowing which model has the greatest precision.</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637591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was collected using Space X API (</a:t>
            </a:r>
            <a:r>
              <a:rPr lang="en-US" sz="2400" dirty="0">
                <a:solidFill>
                  <a:schemeClr val="bg2">
                    <a:lumMod val="50000"/>
                  </a:schemeClr>
                </a:solidFill>
                <a:latin typeface="Abadi"/>
                <a:hlinkClick r:id="rId3"/>
              </a:rPr>
              <a:t>https://api.spacexdata.com/v4/launches/past</a:t>
            </a:r>
            <a:r>
              <a:rPr lang="en-US" sz="2400" dirty="0">
                <a:solidFill>
                  <a:schemeClr val="bg2">
                    <a:lumMod val="50000"/>
                  </a:schemeClr>
                </a:solidFill>
                <a:latin typeface="Abadi"/>
              </a:rPr>
              <a:t>. </a:t>
            </a:r>
            <a:r>
              <a:rPr lang="en-US" sz="2200" dirty="0">
                <a:solidFill>
                  <a:schemeClr val="accent3">
                    <a:lumMod val="25000"/>
                  </a:schemeClr>
                </a:solidFill>
                <a:latin typeface="Abadi" panose="020B0604020104020204" pitchFamily="34" charset="0"/>
              </a:rPr>
              <a:t>) and using Web Scrapping techniques and extracting the data from Wikipedia (</a:t>
            </a:r>
            <a:r>
              <a:rPr lang="es-PY" sz="2400" b="0" i="0" u="none" strike="noStrike" dirty="0">
                <a:effectLst/>
                <a:latin typeface="-apple-system"/>
                <a:hlinkClick r:id="rId4"/>
              </a:rPr>
              <a:t>https://en.wikipedia.org/wiki/List_of_Falcon_9_and_Falcon_Heavy_launches</a:t>
            </a:r>
            <a:r>
              <a:rPr lang="en-US" sz="2200" dirty="0">
                <a:solidFill>
                  <a:schemeClr val="accent3">
                    <a:lumMod val="25000"/>
                  </a:schemeClr>
                </a:solidFill>
                <a:latin typeface="Abadi" panose="020B0604020104020204" pitchFamily="34" charset="0"/>
              </a:rPr>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98335"/>
            <a:ext cx="5788609" cy="462781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 a public API that we where able to extract the Data and use it.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https://github.com/frfv04/DScourseprojects/blob/main/jupyter-labs-spacex-data-collection-api%20(1).ipynb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BCBAE050-F2EC-B95C-D287-B78698B96798}"/>
              </a:ext>
            </a:extLst>
          </p:cNvPr>
          <p:cNvGraphicFramePr/>
          <p:nvPr>
            <p:extLst>
              <p:ext uri="{D42A27DB-BD31-4B8C-83A1-F6EECF244321}">
                <p14:modId xmlns:p14="http://schemas.microsoft.com/office/powerpoint/2010/main" val="3032656820"/>
              </p:ext>
            </p:extLst>
          </p:nvPr>
        </p:nvGraphicFramePr>
        <p:xfrm>
          <a:off x="3780489" y="1398334"/>
          <a:ext cx="886069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574</TotalTime>
  <Words>1777</Words>
  <Application>Microsoft Office PowerPoint</Application>
  <PresentationFormat>Panorámica</PresentationFormat>
  <Paragraphs>222</Paragraphs>
  <Slides>44</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Abadi</vt:lpstr>
      <vt:lpstr>-apple-system</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Acer</cp:lastModifiedBy>
  <cp:revision>209</cp:revision>
  <dcterms:created xsi:type="dcterms:W3CDTF">2021-04-29T18:58:34Z</dcterms:created>
  <dcterms:modified xsi:type="dcterms:W3CDTF">2024-01-25T01:24:34Z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